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2000" autoAdjust="0"/>
  </p:normalViewPr>
  <p:slideViewPr>
    <p:cSldViewPr showGuides="1">
      <p:cViewPr>
        <p:scale>
          <a:sx n="99" d="100"/>
          <a:sy n="99" d="100"/>
        </p:scale>
        <p:origin x="-2526" y="-15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04865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марта, ночью 08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06 марта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47373437"/>
              </p:ext>
            </p:extLst>
          </p:nvPr>
        </p:nvGraphicFramePr>
        <p:xfrm>
          <a:off x="5025008" y="4005066"/>
          <a:ext cx="4693124" cy="27591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864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8174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0,01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592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97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0,5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0,04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0,6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404664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марта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06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марта по 20 ч. 07 марта 2024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снег, поземок. Ветер северо-западный 9-14 м/с. Температура воздуха ночью 13-15 мороза, днем           7-9 мороза.</a:t>
            </a: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08 марта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марта по 09 ч. 08 марта 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облачность, без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осадков. Ветер юго-западный             9-14 м/с. Температура воздуха 15-17 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77502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15779</TotalTime>
  <Words>584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4533</cp:revision>
  <cp:lastPrinted>2021-07-01T03:56:27Z</cp:lastPrinted>
  <dcterms:created xsi:type="dcterms:W3CDTF">2018-03-27T06:03:00Z</dcterms:created>
  <dcterms:modified xsi:type="dcterms:W3CDTF">2024-03-06T07:11:13Z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