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14873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днем небольшой снег. Ветер юго-западный 7-12 м/с. Температура воздуха ночью 11-13,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небольшой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10-12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55920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марта, ночью 08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29734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4936</cp:revision>
  <cp:lastPrinted>2021-11-30T05:55:24Z</cp:lastPrinted>
  <dcterms:created xsi:type="dcterms:W3CDTF">2018-03-27T06:03:00Z</dcterms:created>
  <dcterms:modified xsi:type="dcterms:W3CDTF">2024-03-06T07:00:54Z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