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6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152374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a:t>
            </a:r>
            <a:r>
              <a:rPr lang="" altLang="ru-RU" sz="1200" b="1" dirty="0">
                <a:latin typeface="Times New Roman" panose="02020603050405020304" pitchFamily="18" charset="0"/>
                <a:cs typeface="Times New Roman" panose="02020603050405020304" pitchFamily="18" charset="0"/>
              </a:rPr>
              <a:t>6</a:t>
            </a:r>
            <a:r>
              <a:rPr lang="kk-KZ" altLang="ru-RU" sz="1200" b="1" dirty="0">
                <a:latin typeface="Times New Roman" panose="02020603050405020304" pitchFamily="18" charset="0"/>
                <a:cs typeface="Times New Roman" panose="02020603050405020304" pitchFamily="18" charset="0"/>
              </a:rPr>
              <a:t> 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a:t>
            </a:r>
            <a:r>
              <a:rPr lang="" altLang="ru-RU" sz="1200" b="1" dirty="0">
                <a:latin typeface="Times New Roman" pitchFamily="18" charset="0"/>
                <a:cs typeface="Times New Roman" pitchFamily="18" charset="0"/>
              </a:rPr>
              <a:t>5</a:t>
            </a:r>
            <a:r>
              <a:rPr lang="kk-KZ" altLang="ru-RU" sz="1200" b="1" dirty="0">
                <a:latin typeface="Times New Roman" pitchFamily="18" charset="0"/>
                <a:cs typeface="Times New Roman" pitchFamily="18" charset="0"/>
              </a:rPr>
              <a:t> наурыз сағ. </a:t>
            </a:r>
            <a:r>
              <a:rPr lang="ru-RU" altLang="ru-RU" sz="1200" b="1" dirty="0">
                <a:latin typeface="Times New Roman" panose="02020603050405020304" pitchFamily="18" charset="0"/>
                <a:cs typeface="Times New Roman" panose="02020603050405020304" pitchFamily="18" charset="0"/>
              </a:rPr>
              <a:t>20-дан 0</a:t>
            </a:r>
            <a:r>
              <a:rPr lang=""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a:solidFill>
                  <a:prstClr val="black"/>
                </a:solidFill>
                <a:latin typeface="Times New Roman" panose="02020603050405020304" pitchFamily="18" charset="0"/>
                <a:ea typeface="Calibri" panose="020F0502020204030204" pitchFamily="34" charset="0"/>
              </a:rPr>
              <a:t>Көшпелі бұлтты</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 аяз-1° жылы </a:t>
            </a:r>
            <a:r>
              <a:rPr lang="kk-KZ" sz="1200" dirty="0">
                <a:solidFill>
                  <a:prstClr val="black"/>
                </a:solidFill>
                <a:latin typeface="Times New Roman" pitchFamily="18" charset="0"/>
                <a:cs typeface="Times New Roman" pitchFamily="18" charset="0"/>
              </a:rPr>
              <a:t>болады.</a:t>
            </a: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a:t>
            </a:r>
            <a:r>
              <a:rPr lang="" altLang="ru-RU" sz="1200" b="1" dirty="0">
                <a:latin typeface="Times New Roman" pitchFamily="18" charset="0"/>
                <a:cs typeface="Times New Roman" pitchFamily="18" charset="0"/>
              </a:rPr>
              <a:t>7</a:t>
            </a:r>
            <a:r>
              <a:rPr lang="kk-KZ" altLang="ru-RU" sz="1200" b="1" dirty="0">
                <a:latin typeface="Times New Roman" pitchFamily="18" charset="0"/>
                <a:cs typeface="Times New Roman" pitchFamily="18" charset="0"/>
              </a:rPr>
              <a:t> наурызға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a:latin typeface="Times New Roman" pitchFamily="18" charset="0"/>
                <a:cs typeface="Times New Roman" pitchFamily="18" charset="0"/>
              </a:rPr>
              <a:t>0</a:t>
            </a:r>
            <a:r>
              <a:rPr lang="" altLang="ru-RU" sz="1200" b="1" dirty="0">
                <a:latin typeface="Times New Roman" pitchFamily="18" charset="0"/>
                <a:cs typeface="Times New Roman" pitchFamily="18" charset="0"/>
              </a:rPr>
              <a:t>6</a:t>
            </a:r>
            <a:r>
              <a:rPr lang="kk-KZ" altLang="ru-RU" sz="1200" b="1" dirty="0">
                <a:latin typeface="Times New Roman" pitchFamily="18" charset="0"/>
                <a:cs typeface="Times New Roman"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0</a:t>
            </a:r>
            <a:r>
              <a:rPr lang="" sz="1200" b="1" dirty="0">
                <a:latin typeface="Times New Roman" panose="02020603050405020304" pitchFamily="18" charset="0"/>
                <a:cs typeface="Times New Roman" panose="02020603050405020304" pitchFamily="18" charset="0"/>
              </a:rPr>
              <a:t>7</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a:t>
            </a:r>
            <a:r>
              <a:rPr lang="kk-KZ" sz="1200" dirty="0" smtClean="0">
                <a:solidFill>
                  <a:prstClr val="black"/>
                </a:solidFill>
                <a:latin typeface="Times New Roman" pitchFamily="18" charset="0"/>
                <a:cs typeface="Times New Roman" pitchFamily="18" charset="0"/>
              </a:rPr>
              <a:t>температурасы 15-17°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59245685"/>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TextBox 13"/>
          <p:cNvSpPr txBox="1"/>
          <p:nvPr/>
        </p:nvSpPr>
        <p:spPr>
          <a:xfrm>
            <a:off x="5011308" y="239623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42504"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Бухтоярова Л.А.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18483</TotalTime>
  <Words>569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3280</cp:revision>
  <cp:lastPrinted>2021-07-01T03:56:27Z</cp:lastPrinted>
  <dcterms:created xsi:type="dcterms:W3CDTF">2018-03-27T06:03:00Z</dcterms:created>
  <dcterms:modified xsi:type="dcterms:W3CDTF">2024-03-05T07:40:04Z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