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83069597"/>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05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14337384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сағ. 05 наурыздан </a:t>
            </a:r>
            <a:r>
              <a:rPr lang="kk-KZ"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сағ. 06 наурызға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a:t>
            </a:r>
            <a:r>
              <a:rPr lang="kk-KZ" sz="1100" dirty="0" smtClean="0">
                <a:latin typeface="Times New Roman" pitchFamily="18" charset="0"/>
                <a:cs typeface="Times New Roman" pitchFamily="18" charset="0"/>
              </a:rPr>
              <a:t>бұлтты, жауын-шашынсыз болады.  Оңтүстік-шығыстан жел соғады, күші 3-8 м/с. Ауа температурасы түнде 0-2 градус аяз, күндіз </a:t>
            </a:r>
            <a:r>
              <a:rPr lang="kk-KZ" sz="1100" dirty="0" smtClean="0">
                <a:latin typeface="Times New Roman" pitchFamily="18" charset="0"/>
                <a:cs typeface="Times New Roman" pitchFamily="18" charset="0"/>
              </a:rPr>
              <a:t>11-    13 </a:t>
            </a:r>
            <a:r>
              <a:rPr lang="kk-KZ" sz="1100" dirty="0" smtClean="0">
                <a:latin typeface="Times New Roman" pitchFamily="18" charset="0"/>
                <a:cs typeface="Times New Roman" pitchFamily="18" charset="0"/>
              </a:rPr>
              <a:t>градус жылы болады</a:t>
            </a:r>
            <a:r>
              <a:rPr lang="kk-KZ" sz="1100" dirty="0" smtClean="0">
                <a:latin typeface="Times New Roman" pitchFamily="18" charset="0"/>
                <a:cs typeface="Times New Roman" pitchFamily="18" charset="0"/>
              </a:rPr>
              <a:t>.</a:t>
            </a:r>
          </a:p>
          <a:p>
            <a:r>
              <a:rPr lang="kk-KZ" altLang="ru-RU" sz="1200" b="1" dirty="0" smtClean="0">
                <a:latin typeface="Times New Roman" pitchFamily="18" charset="0"/>
                <a:cs typeface="Times New Roman" pitchFamily="18" charset="0"/>
              </a:rPr>
              <a:t>                                             07 </a:t>
            </a:r>
            <a:r>
              <a:rPr lang="kk-KZ" altLang="ru-RU" sz="1200" b="1" dirty="0" smtClean="0">
                <a:latin typeface="Times New Roman" pitchFamily="18" charset="0"/>
                <a:cs typeface="Times New Roman" pitchFamily="18" charset="0"/>
              </a:rPr>
              <a:t>наурыз</a:t>
            </a:r>
            <a:r>
              <a:rPr 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p>
          <a:p>
            <a:pPr indent="182563" algn="just"/>
            <a:r>
              <a:rPr lang="kk-KZ" altLang="ru-RU" sz="1200" b="1" dirty="0" smtClean="0">
                <a:latin typeface="Times New Roman" pitchFamily="18" charset="0"/>
                <a:cs typeface="Times New Roman" pitchFamily="18" charset="0"/>
              </a:rPr>
              <a:t>      2024 </a:t>
            </a:r>
            <a:r>
              <a:rPr lang="kk-KZ" altLang="ru-RU" sz="1200" b="1" dirty="0" smtClean="0">
                <a:latin typeface="Times New Roman" pitchFamily="18" charset="0"/>
                <a:cs typeface="Times New Roman" pitchFamily="18" charset="0"/>
              </a:rPr>
              <a:t>ж. </a:t>
            </a:r>
            <a:r>
              <a:rPr lang="kk-KZ"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сағ. 06 наурыздан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07</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3-8 м/с. Ауа температурасы </a:t>
            </a:r>
            <a:r>
              <a:rPr lang="kk-KZ" sz="1100" dirty="0" smtClean="0">
                <a:latin typeface="Times New Roman" pitchFamily="18" charset="0"/>
                <a:cs typeface="Times New Roman" pitchFamily="18" charset="0"/>
              </a:rPr>
              <a:t>0-2</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07 </a:t>
            </a:r>
            <a:r>
              <a:rPr lang="ru-RU" sz="1200" dirty="0" err="1" smtClean="0">
                <a:solidFill>
                  <a:schemeClr val="tx1"/>
                </a:solidFill>
                <a:latin typeface="Times New Roman" panose="02020603050405020304" pitchFamily="18" charset="0"/>
                <a:cs typeface="Times New Roman" panose="02020603050405020304" pitchFamily="18" charset="0"/>
              </a:rPr>
              <a:t>наурызға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13663</TotalTime>
  <Words>575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3157</cp:revision>
  <cp:lastPrinted>2021-07-01T03:56:27Z</cp:lastPrinted>
  <dcterms:created xsi:type="dcterms:W3CDTF">2018-03-27T06:03:00Z</dcterms:created>
  <dcterms:modified xsi:type="dcterms:W3CDTF">2024-03-05T06:21:07Z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