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574246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8603552"/>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жел соғады, күші 9-14 м/с. Ауа температурасы түнде 7-9, күндіз 2-4 аяз.</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r>
              <a:rPr lang="ru-RU" sz="1100" b="1" kern="1400" dirty="0">
                <a:solidFill>
                  <a:srgbClr val="000000"/>
                </a:solidFill>
                <a:latin typeface="Times New Roman" panose="02020603050405020304" pitchFamily="18" charset="0"/>
                <a:cs typeface="Times New Roman" panose="02020603050405020304" pitchFamily="18" charset="0"/>
              </a:rPr>
              <a:t>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8-10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06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07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27922</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4775</cp:revision>
  <cp:lastPrinted>2023-01-16T10:13:34Z</cp:lastPrinted>
  <dcterms:created xsi:type="dcterms:W3CDTF">2018-03-27T06:03:00Z</dcterms:created>
  <dcterms:modified xsi:type="dcterms:W3CDTF">2024-03-05T06:51:47Z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