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98" d="100"/>
          <a:sy n="98" d="100"/>
        </p:scale>
        <p:origin x="996" y="2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997373290"/>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244211565"/>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0,448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0,227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249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,498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3817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,763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0,073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наурыз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наурызға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     Ашық, жауын-шашынсыз. </a:t>
            </a:r>
            <a:r>
              <a:rPr lang="kk-KZ" sz="1200" kern="1400" dirty="0" smtClean="0">
                <a:solidFill>
                  <a:srgbClr val="000000"/>
                </a:solidFill>
                <a:latin typeface="Times New Roman"/>
                <a:ea typeface="Times New Roman"/>
              </a:rPr>
              <a:t>Солтүстік-шығыстан </a:t>
            </a:r>
            <a:r>
              <a:rPr lang="kk-KZ" sz="1200" kern="1400" dirty="0">
                <a:solidFill>
                  <a:srgbClr val="000000"/>
                </a:solidFill>
                <a:latin typeface="Times New Roman"/>
                <a:ea typeface="Times New Roman"/>
              </a:rPr>
              <a:t>жел соғады, </a:t>
            </a:r>
            <a:r>
              <a:rPr lang="kk-KZ" sz="1200" kern="1400" dirty="0" smtClean="0">
                <a:solidFill>
                  <a:srgbClr val="000000"/>
                </a:solidFill>
                <a:latin typeface="Times New Roman"/>
                <a:ea typeface="Times New Roman"/>
              </a:rPr>
              <a:t>күші 0-5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3-5</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аяз, </a:t>
            </a:r>
            <a:r>
              <a:rPr lang="kk-KZ" sz="1200" kern="1400" dirty="0" smtClean="0">
                <a:solidFill>
                  <a:srgbClr val="000000"/>
                </a:solidFill>
                <a:latin typeface="Times New Roman"/>
                <a:ea typeface="Times New Roman"/>
              </a:rPr>
              <a:t>күндіз 6-8 </a:t>
            </a:r>
            <a:r>
              <a:rPr lang="kk-KZ" sz="1200" kern="1400" dirty="0">
                <a:solidFill>
                  <a:srgbClr val="000000"/>
                </a:solidFill>
                <a:latin typeface="Times New Roman"/>
                <a:ea typeface="Times New Roman"/>
              </a:rPr>
              <a:t>жылы. </a:t>
            </a:r>
            <a:endParaRPr lang="ru-RU" altLang="ru-RU" sz="1200" b="1" dirty="0" smtClean="0">
              <a:latin typeface="Times New Roman" pitchFamily="18" charset="0"/>
              <a:cs typeface="Times New Roman" pitchFamily="18" charset="0"/>
            </a:endParaRPr>
          </a:p>
          <a:p>
            <a:pPr algn="ctr">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наурыз</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06 </a:t>
            </a:r>
            <a:r>
              <a:rPr lang="ru-RU" altLang="ru-RU" sz="1200" b="1" dirty="0" err="1">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Ашық, жауын-шашынсыз</a:t>
            </a:r>
            <a:r>
              <a:rPr lang="kk-KZ" altLang="ru-RU" sz="1200" dirty="0" smtClean="0">
                <a:solidFill>
                  <a:srgbClr val="000000"/>
                </a:solidFill>
                <a:latin typeface="Times New Roman" pitchFamily="18" charset="0"/>
                <a:cs typeface="Times New Roman" pitchFamily="18" charset="0"/>
              </a:rPr>
              <a:t>. </a:t>
            </a:r>
            <a:r>
              <a:rPr lang="kk-KZ" sz="1200" kern="1400" dirty="0">
                <a:solidFill>
                  <a:srgbClr val="000000"/>
                </a:solidFill>
                <a:latin typeface="Times New Roman"/>
                <a:ea typeface="Times New Roman"/>
              </a:rPr>
              <a:t>Солтүстік</a:t>
            </a:r>
            <a:r>
              <a:rPr lang="kk-KZ" altLang="ru-RU" sz="1200" dirty="0" smtClean="0">
                <a:solidFill>
                  <a:srgbClr val="000000"/>
                </a:solidFill>
                <a:latin typeface="Times New Roman" pitchFamily="18" charset="0"/>
                <a:cs typeface="Times New Roman" pitchFamily="18" charset="0"/>
              </a:rPr>
              <a:t>-шығыстан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1-6 </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3-5</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7244"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19772</TotalTime>
  <Words>577</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3490</cp:revision>
  <cp:lastPrinted>2023-02-06T06:57:51Z</cp:lastPrinted>
  <dcterms:created xsi:type="dcterms:W3CDTF">2018-03-27T06:03:00Z</dcterms:created>
  <dcterms:modified xsi:type="dcterms:W3CDTF">2024-03-05T08:01:03Z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