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0" d="100"/>
          <a:sy n="120" d="100"/>
        </p:scale>
        <p:origin x="-1956" y="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Ауыспалы бағытта жел </a:t>
            </a:r>
            <a:r>
              <a:rPr lang="kk-KZ" sz="1200" dirty="0"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1-6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931877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3952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0,790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0,666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0,230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0,575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16988</TotalTime>
  <Words>522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4074</cp:revision>
  <cp:lastPrinted>2021-07-01T07:38:07Z</cp:lastPrinted>
  <dcterms:created xsi:type="dcterms:W3CDTF">2018-03-27T06:03:00Z</dcterms:created>
  <dcterms:modified xsi:type="dcterms:W3CDTF">2024-03-05T07:06:55Z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