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6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24996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сағ.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шығыстан, оңтүстік-шығыстан соғады, күші 3-8 м/с. Ауа температурасы түнде 11-13°, күндіз 1° аяз-1° жылы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1-6 м/с. Ауа температурасы 15-17°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2566500"/>
              </p:ext>
            </p:extLst>
          </p:nvPr>
        </p:nvGraphicFramePr>
        <p:xfrm>
          <a:off x="5044852" y="4102136"/>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0" name="TextBox 13"/>
          <p:cNvSpPr txBox="1"/>
          <p:nvPr/>
        </p:nvSpPr>
        <p:spPr>
          <a:xfrm>
            <a:off x="5025122" y="2277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7466" y="31549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21024</TotalTime>
  <Words>618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3478</cp:revision>
  <cp:lastPrinted>2021-07-01T03:56:27Z</cp:lastPrinted>
  <dcterms:created xsi:type="dcterms:W3CDTF">2018-03-27T06:03:00Z</dcterms:created>
  <dcterms:modified xsi:type="dcterms:W3CDTF">2024-03-05T07:40:25Z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