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11709771"/>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5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5</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20-да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Батыс </a:t>
            </a:r>
            <a:r>
              <a:rPr lang="kk-KZ" sz="1200" dirty="0" smtClean="0">
                <a:latin typeface="Times New Roman" pitchFamily="18" charset="0"/>
                <a:cs typeface="Times New Roman" pitchFamily="18" charset="0"/>
              </a:rPr>
              <a:t>желі </a:t>
            </a:r>
            <a:r>
              <a:rPr lang="kk-KZ" sz="1200" dirty="0" smtClean="0">
                <a:latin typeface="Times New Roman" pitchFamily="18" charset="0"/>
                <a:cs typeface="Times New Roman" pitchFamily="18" charset="0"/>
              </a:rPr>
              <a:t>5-10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algn="ctr"/>
            <a:r>
              <a:rPr lang="kk-KZ" altLang="ru-RU" sz="1200" b="1" dirty="0" smtClean="0">
                <a:solidFill>
                  <a:srgbClr val="000000"/>
                </a:solidFill>
                <a:latin typeface="Times New Roman" panose="02020603050405020304" pitchFamily="18" charset="0"/>
                <a:cs typeface="Times New Roman" panose="02020603050405020304" pitchFamily="18" charset="0"/>
              </a:rPr>
              <a:t>7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6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7</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желі 1-6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12-14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5</a:t>
            </a:r>
            <a:r>
              <a:rPr lang="kk-KZ" altLang="ru-RU" sz="1200" b="1" dirty="0" smtClean="0">
                <a:latin typeface="Times New Roman" panose="02020603050405020304" pitchFamily="18" charset="0"/>
                <a:cs typeface="Times New Roman" panose="02020603050405020304" pitchFamily="18" charset="0"/>
              </a:rPr>
              <a:t> наурыз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05114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05030" y="2204864"/>
            <a:ext cx="4912412"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smtClean="0">
                <a:solidFill>
                  <a:schemeClr val="tx1"/>
                </a:solidFill>
                <a:latin typeface="Times New Roman" pitchFamily="18" charset="0"/>
                <a:cs typeface="Times New Roman" pitchFamily="18" charset="0"/>
                <a:sym typeface="+mn-ea"/>
              </a:rPr>
              <a:t>заттардың </a:t>
            </a:r>
            <a:r>
              <a:rPr lang="kk-KZ" altLang="en-US" sz="1200" b="1">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76490617"/>
              </p:ext>
            </p:extLst>
          </p:nvPr>
        </p:nvGraphicFramePr>
        <p:xfrm>
          <a:off x="5027448" y="4149080"/>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Косубаева А. Ж./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18574</TotalTime>
  <Words>483</Words>
  <Application>Microsoft Office PowerPoint</Application>
  <PresentationFormat>Лист A4 (210x297 мм)</PresentationFormat>
  <Paragraphs>81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3412</cp:revision>
  <cp:lastPrinted>2021-07-01T07:38:07Z</cp:lastPrinted>
  <dcterms:created xsi:type="dcterms:W3CDTF">2018-03-27T06:03:00Z</dcterms:created>
  <dcterms:modified xsi:type="dcterms:W3CDTF">2024-03-05T08:16:55Z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