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58163721"/>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№65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5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100468"/>
            <a:ext cx="5008686" cy="175432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6</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наурызға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a:t>
            </a:r>
            <a:r>
              <a:rPr lang="ru-RU" altLang="ru-RU" sz="1200" b="1" dirty="0" smtClean="0">
                <a:solidFill>
                  <a:srgbClr val="000000"/>
                </a:solidFill>
                <a:latin typeface="Times New Roman" panose="02020603050405020304" pitchFamily="18" charset="0"/>
                <a:cs typeface="Times New Roman" panose="02020603050405020304" pitchFamily="18" charset="0"/>
              </a:rPr>
              <a:t>ж. 5</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20-дан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6</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20-да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kk-KZ" sz="1200" dirty="0" smtClean="0">
                <a:latin typeface="Times New Roman" pitchFamily="18" charset="0"/>
                <a:cs typeface="Times New Roman" pitchFamily="18" charset="0"/>
              </a:rPr>
              <a:t>Аздаған бұлтты, 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Батыс </a:t>
            </a:r>
            <a:r>
              <a:rPr lang="kk-KZ" sz="1200" dirty="0" smtClean="0">
                <a:latin typeface="Times New Roman" pitchFamily="18" charset="0"/>
                <a:cs typeface="Times New Roman" pitchFamily="18" charset="0"/>
              </a:rPr>
              <a:t>желі 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16-18,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5-7 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a:p>
            <a:pPr algn="ctr"/>
            <a:r>
              <a:rPr lang="kk-KZ" altLang="ru-RU" sz="1200" b="1" dirty="0">
                <a:solidFill>
                  <a:srgbClr val="000000"/>
                </a:solidFill>
                <a:latin typeface="Times New Roman" panose="02020603050405020304" pitchFamily="18" charset="0"/>
                <a:cs typeface="Times New Roman" panose="02020603050405020304" pitchFamily="18" charset="0"/>
              </a:rPr>
              <a:t>7</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наурызға </a:t>
            </a:r>
            <a:r>
              <a:rPr lang="ru-RU" altLang="ru-RU" sz="1200" b="1" dirty="0">
                <a:solidFill>
                  <a:srgbClr val="000000"/>
                </a:solidFill>
                <a:latin typeface="Times New Roman" panose="02020603050405020304" pitchFamily="18" charset="0"/>
                <a:cs typeface="Times New Roman" panose="02020603050405020304" pitchFamily="18" charset="0"/>
              </a:rPr>
              <a:t>2024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6 </a:t>
            </a:r>
            <a:r>
              <a:rPr lang="kk-KZ" sz="1200" b="1" dirty="0">
                <a:solidFill>
                  <a:srgbClr val="000000"/>
                </a:solidFill>
                <a:latin typeface="Times New Roman" panose="02020603050405020304" pitchFamily="18" charset="0"/>
                <a:cs typeface="Times New Roman" panose="02020603050405020304" pitchFamily="18" charset="0"/>
              </a:rPr>
              <a:t>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20-дан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kk-KZ" sz="1200" b="1" dirty="0">
                <a:solidFill>
                  <a:srgbClr val="000000"/>
                </a:solidFill>
                <a:latin typeface="Times New Roman" panose="02020603050405020304" pitchFamily="18" charset="0"/>
                <a:cs typeface="Times New Roman" panose="02020603050405020304" pitchFamily="18" charset="0"/>
              </a:rPr>
              <a:t> 7</a:t>
            </a:r>
            <a:r>
              <a:rPr lang="ru-RU"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08-ге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Аздаған бұлтты, 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Батыс </a:t>
            </a:r>
            <a:r>
              <a:rPr lang="kk-KZ" sz="1200" dirty="0" smtClean="0">
                <a:latin typeface="Times New Roman" pitchFamily="18" charset="0"/>
                <a:cs typeface="Times New Roman" pitchFamily="18" charset="0"/>
              </a:rPr>
              <a:t>желі 5-10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16-18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5</a:t>
            </a:r>
            <a:r>
              <a:rPr lang="kk-KZ" altLang="ru-RU" sz="1200" b="1" dirty="0" smtClean="0">
                <a:latin typeface="Times New Roman" panose="02020603050405020304" pitchFamily="18" charset="0"/>
                <a:cs typeface="Times New Roman" panose="02020603050405020304" pitchFamily="18" charset="0"/>
              </a:rPr>
              <a:t> наурыз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276872"/>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 </a:t>
            </a:r>
            <a:r>
              <a:rPr lang="kk-KZ" altLang="en-US" sz="1200" b="1" smtClean="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rgbClr val="000000"/>
                </a:solidFill>
                <a:latin typeface="Times New Roman" panose="02020603050405020304" pitchFamily="18" charset="0"/>
              </a:rPr>
              <a:t> </a:t>
            </a:r>
            <a:r>
              <a:rPr lang="kk-KZ" altLang="en-US" sz="1200" b="1" dirty="0" smtClean="0">
                <a:solidFill>
                  <a:srgbClr val="000000"/>
                </a:solidFill>
                <a:latin typeface="Times New Roman" panose="02020603050405020304" pitchFamily="18" charset="0"/>
              </a:rPr>
              <a:t>төмен</a:t>
            </a:r>
            <a:r>
              <a:rPr lang="ru-RU" altLang="en-US" sz="1200" b="1" dirty="0" smtClean="0">
                <a:solidFill>
                  <a:srgbClr val="000000"/>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805519420"/>
              </p:ext>
            </p:extLst>
          </p:nvPr>
        </p:nvGraphicFramePr>
        <p:xfrm>
          <a:off x="4931344" y="4365104"/>
          <a:ext cx="4781606" cy="1202207"/>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7376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41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0,082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66103">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909</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0,182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66103">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0,125</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Косубаева А. Ж./ 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18426</TotalTime>
  <Words>537</Words>
  <Application>Microsoft Office PowerPoint</Application>
  <PresentationFormat>Лист A4 (210x297 мм)</PresentationFormat>
  <Paragraphs>85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3411</cp:revision>
  <cp:lastPrinted>2021-07-01T07:38:07Z</cp:lastPrinted>
  <dcterms:created xsi:type="dcterms:W3CDTF">2018-03-27T06:03:00Z</dcterms:created>
  <dcterms:modified xsi:type="dcterms:W3CDTF">2024-03-05T07:52:23Z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