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8" d="100"/>
          <a:sy n="108" d="100"/>
        </p:scale>
        <p:origin x="33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15356100"/>
              </p:ext>
            </p:extLst>
          </p:nvPr>
        </p:nvGraphicFramePr>
        <p:xfrm>
          <a:off x="344488" y="2292860"/>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65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2360" y="2700177"/>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5073069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1351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0,438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ru-RU"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6</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наурызға</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3-8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 аяз</a:t>
            </a:r>
            <a:r>
              <a:rPr lang="kk-KZ" sz="1100" dirty="0" smtClean="0">
                <a:solidFill>
                  <a:prstClr val="black"/>
                </a:solidFill>
                <a:latin typeface="Times New Roman" pitchFamily="18" charset="0"/>
                <a:cs typeface="Times New Roman" pitchFamily="18" charset="0"/>
              </a:rPr>
              <a:t>, күндіз </a:t>
            </a:r>
            <a:r>
              <a:rPr lang="kk-KZ" sz="1100" dirty="0" smtClean="0">
                <a:solidFill>
                  <a:prstClr val="black"/>
                </a:solidFill>
                <a:latin typeface="Times New Roman" pitchFamily="18" charset="0"/>
                <a:cs typeface="Times New Roman" pitchFamily="18" charset="0"/>
              </a:rPr>
              <a:t>10-12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0</a:t>
            </a:r>
            <a:r>
              <a:rPr lang="en-US" sz="1100" b="1" dirty="0" smtClean="0">
                <a:solidFill>
                  <a:srgbClr val="000000"/>
                </a:solidFill>
                <a:latin typeface="Times New Roman" panose="02020603050405020304" pitchFamily="18" charset="0"/>
                <a:cs typeface="Times New Roman" panose="02020603050405020304" pitchFamily="18" charset="0"/>
              </a:rPr>
              <a:t>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0</a:t>
            </a:r>
            <a:r>
              <a:rPr lang="en-US" sz="1100" b="1" dirty="0" smtClean="0">
                <a:solidFill>
                  <a:srgbClr val="000000"/>
                </a:solidFill>
                <a:latin typeface="Times New Roman" panose="02020603050405020304" pitchFamily="18" charset="0"/>
                <a:cs typeface="Times New Roman" panose="02020603050405020304" pitchFamily="18" charset="0"/>
              </a:rPr>
              <a:t>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0-2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438924"/>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27438</TotalTime>
  <Words>592</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3255</cp:revision>
  <cp:lastPrinted>2021-07-01T07:38:07Z</cp:lastPrinted>
  <dcterms:created xsi:type="dcterms:W3CDTF">2018-03-27T06:03:00Z</dcterms:created>
  <dcterms:modified xsi:type="dcterms:W3CDTF">2024-03-05T06:34:29Z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