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8" d="100"/>
          <a:sy n="108" d="100"/>
        </p:scale>
        <p:origin x="-2717" y="-13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05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0671586"/>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680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06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күндіз, қар, сырма. Оңтүстік-батыстан жел соғады,   күші 9-14 м/с. Ауа температурасы түнде 8-10, күндіз 3-5 градус аяз.</a:t>
            </a:r>
            <a:r>
              <a:rPr lang="kk-KZ" sz="1100" b="1" dirty="0">
                <a:latin typeface="Times New Roman" pitchFamily="18" charset="0"/>
                <a:cs typeface="Times New Roman" pitchFamily="18" charset="0"/>
              </a:rPr>
              <a:t> </a:t>
            </a:r>
          </a:p>
          <a:p>
            <a:pPr indent="180975" algn="ctr"/>
            <a:r>
              <a:rPr lang="kk-KZ" altLang="ru-RU" sz="1100" b="1" dirty="0">
                <a:solidFill>
                  <a:srgbClr val="000000"/>
                </a:solidFill>
                <a:latin typeface="Times New Roman" pitchFamily="18" charset="0"/>
                <a:cs typeface="Times New Roman" pitchFamily="18" charset="0"/>
              </a:rPr>
              <a:t>07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Солтүстік-шығыстан жел соғады,   күші 9-14 м/с. Ауа температурасы  11-13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06 наурызда</a:t>
            </a:r>
            <a:r>
              <a:rPr lang="kk-KZ" sz="1200" dirty="0">
                <a:solidFill>
                  <a:srgbClr val="000000"/>
                </a:solidFill>
                <a:latin typeface="Times New Roman" pitchFamily="18" charset="0"/>
                <a:cs typeface="Times New Roman" pitchFamily="18" charset="0"/>
              </a:rPr>
              <a:t>, 07 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14615</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4346</cp:revision>
  <cp:lastPrinted>2021-07-01T03:56:27Z</cp:lastPrinted>
  <dcterms:created xsi:type="dcterms:W3CDTF">2018-03-27T06:03:00Z</dcterms:created>
  <dcterms:modified xsi:type="dcterms:W3CDTF">2024-03-05T06:40:15Z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