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8638887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№64</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4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766666208"/>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791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2.855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4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05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05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358775"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наурызға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358775"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жауын-шашынсыз.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05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06 наурызға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14818"/>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14641</TotalTime>
  <Words>549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3042</cp:revision>
  <cp:lastPrinted>2021-07-01T07:38:07Z</cp:lastPrinted>
  <dcterms:created xsi:type="dcterms:W3CDTF">2018-03-27T06:03:00Z</dcterms:created>
  <dcterms:modified xsi:type="dcterms:W3CDTF">2024-03-04T06:50:21Z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