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616790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955619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04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05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2-4 градус аяз, күндіз 9-11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05 наурыздан  09 сағ.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3162</cp:revision>
  <cp:lastPrinted>2021-07-01T03:56:27Z</cp:lastPrinted>
  <dcterms:created xsi:type="dcterms:W3CDTF">2018-03-27T06:03:00Z</dcterms:created>
  <dcterms:modified xsi:type="dcterms:W3CDTF">2024-03-04T07:20:13Z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