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8" d="100"/>
          <a:sy n="108" d="100"/>
        </p:scale>
        <p:origin x="33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85457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1215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0,575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9-11</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27433</TotalTime>
  <Words>593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3252</cp:revision>
  <cp:lastPrinted>2021-07-01T07:38:07Z</cp:lastPrinted>
  <dcterms:created xsi:type="dcterms:W3CDTF">2018-03-27T06:03:00Z</dcterms:created>
  <dcterms:modified xsi:type="dcterms:W3CDTF">2024-03-04T07:40:44Z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