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№64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04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1915909"/>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05 наурызға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2023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04 </a:t>
            </a:r>
            <a:r>
              <a:rPr lang="ru-RU" sz="1100" b="1" dirty="0" err="1" smtClean="0">
                <a:latin typeface="Times New Roman" pitchFamily="18" charset="0"/>
                <a:cs typeface="Times New Roman" pitchFamily="18" charset="0"/>
              </a:rPr>
              <a:t>наурыз</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20-дан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05 </a:t>
            </a:r>
            <a:r>
              <a:rPr lang="ru-RU" sz="1100" b="1" dirty="0" err="1" smtClean="0">
                <a:latin typeface="Times New Roman" pitchFamily="18" charset="0"/>
                <a:cs typeface="Times New Roman" pitchFamily="18" charset="0"/>
              </a:rPr>
              <a:t>наурыз</a:t>
            </a:r>
            <a:r>
              <a:rPr lang="kk-KZ" altLang="ru-RU" sz="1100" b="1" dirty="0" smtClean="0">
                <a:latin typeface="Times New Roman" pitchFamily="18" charset="0"/>
                <a:ea typeface="Times New Roman KZ"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20-ға </a:t>
            </a:r>
            <a:r>
              <a:rPr lang="ru-RU" sz="1100" b="1" dirty="0" err="1" smtClean="0">
                <a:latin typeface="Times New Roman" pitchFamily="18" charset="0"/>
                <a:cs typeface="Times New Roman" pitchFamily="18" charset="0"/>
              </a:rPr>
              <a:t>дейін</a:t>
            </a:r>
            <a:endParaRPr lang="ru-RU" sz="110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 жауын-шашынсыз. </a:t>
            </a:r>
            <a:r>
              <a:rPr lang="kk-KZ" sz="1200" dirty="0" smtClean="0">
                <a:latin typeface="Times New Roman KZ" pitchFamily="18" charset="0"/>
                <a:ea typeface="Times New Roman KZ" pitchFamily="18" charset="0"/>
              </a:rPr>
              <a:t>Оңтүстік-шығыстан </a:t>
            </a:r>
            <a:r>
              <a:rPr lang="kk-KZ" sz="1200" dirty="0" smtClean="0">
                <a:latin typeface="Times New Roman KZ" pitchFamily="18" charset="0"/>
                <a:ea typeface="Times New Roman KZ" pitchFamily="18" charset="0"/>
              </a:rPr>
              <a:t>жел соғады</a:t>
            </a:r>
            <a:r>
              <a:rPr lang="kk-KZ" sz="1200" dirty="0" smtClean="0">
                <a:latin typeface="Times New Roman" pitchFamily="18" charset="0"/>
                <a:cs typeface="Times New Roman" pitchFamily="18" charset="0"/>
              </a:rPr>
              <a:t>, күші 5-10 м/с. Ауа температурасы түнде </a:t>
            </a:r>
            <a:r>
              <a:rPr lang="kk-KZ" sz="1200" dirty="0" smtClean="0">
                <a:latin typeface="Times New Roman" pitchFamily="18" charset="0"/>
                <a:cs typeface="Times New Roman" pitchFamily="18" charset="0"/>
              </a:rPr>
              <a:t>10-12 </a:t>
            </a:r>
            <a:r>
              <a:rPr lang="kk-KZ" sz="1200" dirty="0" smtClean="0">
                <a:latin typeface="Times New Roman" pitchFamily="18" charset="0"/>
                <a:cs typeface="Times New Roman" pitchFamily="18" charset="0"/>
              </a:rPr>
              <a:t>градус аяз, күндіз </a:t>
            </a:r>
            <a:r>
              <a:rPr lang="kk-KZ" sz="1200" dirty="0" smtClean="0">
                <a:latin typeface="Times New Roman" pitchFamily="18" charset="0"/>
                <a:cs typeface="Times New Roman" pitchFamily="18" charset="0"/>
              </a:rPr>
              <a:t>4-6 </a:t>
            </a:r>
            <a:r>
              <a:rPr lang="kk-KZ" sz="1200" dirty="0" smtClean="0">
                <a:latin typeface="Times New Roman" pitchFamily="18" charset="0"/>
                <a:cs typeface="Times New Roman" pitchFamily="18" charset="0"/>
              </a:rPr>
              <a:t>градус жылы.</a:t>
            </a:r>
          </a:p>
          <a:p>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06 наурызға</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05</a:t>
            </a:r>
            <a:r>
              <a:rPr lang="kk-KZ" altLang="ru-RU" sz="1050" b="1" dirty="0" smtClean="0">
                <a:latin typeface="Times New Roman" pitchFamily="18" charset="0"/>
                <a:ea typeface="Times New Roman KZ" pitchFamily="18" charset="0"/>
                <a:cs typeface="Times New Roman" pitchFamily="18" charset="0"/>
              </a:rPr>
              <a:t> наурыз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06</a:t>
            </a:r>
            <a:r>
              <a:rPr lang="kk-KZ" altLang="ru-RU" sz="1050" b="1" dirty="0" smtClean="0">
                <a:latin typeface="Times New Roman" pitchFamily="18" charset="0"/>
                <a:ea typeface="Times New Roman KZ" pitchFamily="18" charset="0"/>
                <a:cs typeface="Times New Roman" pitchFamily="18" charset="0"/>
              </a:rPr>
              <a:t> наурыз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Көшпелі бұлтты, жауын-шашынсыз. </a:t>
            </a:r>
            <a:r>
              <a:rPr lang="kk-KZ" sz="1200" dirty="0" smtClean="0">
                <a:latin typeface="Times New Roman KZ" pitchFamily="18" charset="0"/>
                <a:ea typeface="Times New Roman KZ" pitchFamily="18" charset="0"/>
              </a:rPr>
              <a:t>Оңтүстік-шығыстан</a:t>
            </a:r>
            <a:r>
              <a:rPr lang="kk-KZ" sz="1200" dirty="0" smtClean="0">
                <a:latin typeface="Times New Roman" pitchFamily="18" charset="0"/>
                <a:cs typeface="Times New Roman" pitchFamily="18" charset="0"/>
              </a:rPr>
              <a:t> </a:t>
            </a:r>
            <a:r>
              <a:rPr lang="kk-KZ" sz="1200" dirty="0" smtClean="0">
                <a:latin typeface="Times New Roman KZ" pitchFamily="18" charset="0"/>
                <a:ea typeface="Times New Roman KZ" pitchFamily="18" charset="0"/>
              </a:rPr>
              <a:t>жел соғады, күші 3-8 м/с. </a:t>
            </a:r>
            <a:r>
              <a:rPr lang="kk-KZ" sz="1200" dirty="0" smtClean="0">
                <a:latin typeface="Times New Roman" pitchFamily="18" charset="0"/>
                <a:cs typeface="Times New Roman" pitchFamily="18" charset="0"/>
              </a:rPr>
              <a:t>Ауа температурасы </a:t>
            </a:r>
            <a:r>
              <a:rPr lang="kk-KZ" sz="1200" dirty="0" smtClean="0">
                <a:latin typeface="Times New Roman" pitchFamily="18" charset="0"/>
                <a:cs typeface="Times New Roman" pitchFamily="18" charset="0"/>
              </a:rPr>
              <a:t>9-</a:t>
            </a:r>
            <a:r>
              <a:rPr lang="kk-KZ" sz="1200" dirty="0" smtClean="0">
                <a:latin typeface="Times New Roman" pitchFamily="18" charset="0"/>
                <a:cs typeface="Times New Roman" pitchFamily="18" charset="0"/>
              </a:rPr>
              <a:t>11 </a:t>
            </a:r>
            <a:r>
              <a:rPr lang="kk-KZ" sz="1200" dirty="0" smtClean="0">
                <a:latin typeface="Times New Roman" pitchFamily="18" charset="0"/>
                <a:cs typeface="Times New Roman" pitchFamily="18" charset="0"/>
              </a:rPr>
              <a:t>градус аяз.</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05 </a:t>
            </a:r>
            <a:r>
              <a:rPr lang="ru-RU" sz="1200" dirty="0" err="1" smtClean="0">
                <a:solidFill>
                  <a:schemeClr val="tx1"/>
                </a:solidFill>
                <a:latin typeface="Times New Roman" panose="02020603050405020304" pitchFamily="18" charset="0"/>
                <a:cs typeface="Times New Roman" panose="02020603050405020304" pitchFamily="18" charset="0"/>
              </a:rPr>
              <a:t>наурыз</a:t>
            </a:r>
            <a:r>
              <a:rPr lang="kk-KZ" sz="1200" dirty="0" smtClean="0">
                <a:solidFill>
                  <a:schemeClr val="tx1"/>
                </a:solidFill>
                <a:latin typeface="Times New Roman" panose="02020603050405020304" pitchFamily="18" charset="0"/>
                <a:cs typeface="Times New Roman" panose="02020603050405020304" pitchFamily="18" charset="0"/>
              </a:rPr>
              <a:t>, 06 наурыз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1</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147</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0,5</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86</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3900</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0,7</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57</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0,3</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37</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143644"/>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Абдуалиева М А</a:t>
            </a:r>
            <a:r>
              <a:rPr lang="kk-KZ" sz="1400" b="1" i="1" dirty="0" smtClean="0">
                <a:latin typeface="Times New Roman" pitchFamily="18" charset="0"/>
                <a:cs typeface="Times New Roman" pitchFamily="18" charset="0"/>
              </a:rPr>
              <a:t>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18540</TotalTime>
  <Words>538</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4042</cp:revision>
  <cp:lastPrinted>2021-07-01T03:56:27Z</cp:lastPrinted>
  <dcterms:created xsi:type="dcterms:W3CDTF">2018-03-27T06:03:00Z</dcterms:created>
  <dcterms:modified xsi:type="dcterms:W3CDTF">2024-03-04T06:28:52Z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