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86" d="100"/>
          <a:sy n="86" d="100"/>
        </p:scale>
        <p:origin x="84" y="28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67267276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64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69646" y="293174"/>
            <a:ext cx="461100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по 20 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algn="just">
              <a:defRPr/>
            </a:pP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7-12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8-10,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1-3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</a:p>
          <a:p>
            <a:pPr lvl="0" algn="just">
              <a:defRPr/>
            </a:pPr>
            <a:endParaRPr lang="ru-RU" sz="12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endParaRPr lang="ru-RU" alt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юго-западный 9-14 м/с. Температура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13-15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8650" y="3839537"/>
            <a:ext cx="4933819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83049679"/>
              </p:ext>
            </p:extLst>
          </p:nvPr>
        </p:nvGraphicFramePr>
        <p:xfrm>
          <a:off x="5030050" y="4288930"/>
          <a:ext cx="4691064" cy="19944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8023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3147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0,031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1801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0,36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264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1,319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55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0,138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0,25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49197" y="2422308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пониженный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Казиева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21393</TotalTime>
  <Words>584</Words>
  <Application>Microsoft Office PowerPoint</Application>
  <PresentationFormat>Лист A4 (210x297 мм)</PresentationFormat>
  <Paragraphs>101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3627</cp:revision>
  <cp:lastPrinted>2021-07-01T03:56:27Z</cp:lastPrinted>
  <dcterms:created xsi:type="dcterms:W3CDTF">2018-03-27T06:03:00Z</dcterms:created>
  <dcterms:modified xsi:type="dcterms:W3CDTF">2024-03-04T07:19:57Z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