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49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9811670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№64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 марта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4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5 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5-10 м/с. Температура воздуха ночью 10-12, днем 4-6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марта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5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6 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Облачно, без осадков. Ветер юго-западный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9-11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37125" y="2086703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225400"/>
              </p:ext>
            </p:extLst>
          </p:nvPr>
        </p:nvGraphicFramePr>
        <p:xfrm>
          <a:off x="5019674" y="4221088"/>
          <a:ext cx="4691064" cy="22385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18860</TotalTime>
  <Words>640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3420</cp:revision>
  <cp:lastPrinted>2021-07-01T03:56:27Z</cp:lastPrinted>
  <dcterms:created xsi:type="dcterms:W3CDTF">2018-03-27T06:03:00Z</dcterms:created>
  <dcterms:modified xsi:type="dcterms:W3CDTF">2024-03-04T06:50:38Z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