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C4753F35-766E-4C47-8CD0-64E5DA047278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31829873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0F0604-A1D9-49FC-AA86-0F0AF6176C3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00C7ED-2A56-4F97-B92A-B965D1A9BF4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4D7EE7-3AEB-489A-8B2B-9F4C98E1701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C576FC-B24A-46AC-A91D-AD5E1531313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FAD11B-2CC3-4DDB-9E77-EA28748DF27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201BC4-B247-487F-95DD-915468466B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DE39AF-667F-4172-ADB9-E15F28285A9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1624CD-0EB0-4ADB-8D27-E076F73A4D2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8EAB0A-AE22-4046-927F-5EBBBB55253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3B999C-74D0-4C62-903B-27A9955E51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3A3E39-EBFC-420A-83F6-6225D2A3CA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AFCE007-AAA7-4209-A03B-BB41109807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64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>
                <a:solidFill>
                  <a:srgbClr val="002060"/>
                </a:solidFill>
                <a:cs typeface="宋体"/>
              </a:rPr>
              <a:t>04 марта 2024 года</a:t>
            </a:r>
            <a:endParaRPr lang="zh-CN" sz="1400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97450" y="115888"/>
            <a:ext cx="4816475" cy="16192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05 марта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04 марта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05 марта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</a:p>
          <a:p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ru-RU" sz="1100" dirty="0">
                <a:solidFill>
                  <a:schemeClr val="tx1"/>
                </a:solidFill>
              </a:rPr>
              <a:t>0-5 м/с. Температура воздуха ночью 7-9 мороза, днем </a:t>
            </a:r>
            <a:r>
              <a:rPr lang="ru-RU" sz="1100" dirty="0" smtClean="0">
                <a:solidFill>
                  <a:schemeClr val="tx1"/>
                </a:solidFill>
              </a:rPr>
              <a:t>2-4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sz="1100" dirty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06 марта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05 марта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06 марта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Ветер восточный 2-7 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5-7 </a:t>
            </a:r>
            <a:r>
              <a:rPr lang="ru-RU" sz="1100" dirty="0">
                <a:solidFill>
                  <a:schemeClr val="tx1"/>
                </a:solidFill>
              </a:rPr>
              <a:t>мороза.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6175" y="1974850"/>
            <a:ext cx="4816475" cy="600164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sz="1100" b="1" dirty="0">
                <a:solidFill>
                  <a:schemeClr val="tx1"/>
                </a:solidFill>
                <a:sym typeface="+mn-ea"/>
              </a:rPr>
              <a:t>05</a:t>
            </a:r>
            <a:r>
              <a:rPr lang="kk-KZ" altLang="en-US" sz="1100" b="1" dirty="0">
                <a:solidFill>
                  <a:schemeClr val="tx1"/>
                </a:solidFill>
                <a:sym typeface="+mn-ea"/>
              </a:rPr>
              <a:t> марта</a:t>
            </a:r>
            <a:r>
              <a:rPr lang="ru-RU" sz="1100" b="1" dirty="0">
                <a:solidFill>
                  <a:schemeClr val="tx1"/>
                </a:solidFill>
              </a:rPr>
              <a:t>,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sz="1100" b="1" dirty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06 </a:t>
            </a:r>
            <a:r>
              <a:rPr lang="ru-RU" altLang="en-US" sz="1100" b="1" dirty="0">
                <a:solidFill>
                  <a:schemeClr val="tx1"/>
                </a:solidFill>
                <a:sym typeface="+mn-ea"/>
              </a:rPr>
              <a:t>марта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sym typeface="+mn-ea"/>
            </a:endParaRP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sym typeface="+mn-ea"/>
              </a:rPr>
              <a:t>повышенный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8238" y="3597275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за 04 марта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6963738"/>
              </p:ext>
            </p:extLst>
          </p:nvPr>
        </p:nvGraphicFramePr>
        <p:xfrm>
          <a:off x="5026025" y="4081463"/>
          <a:ext cx="4684713" cy="2233931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9858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93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170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9374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09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680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6175" y="31194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>
                <a:solidFill>
                  <a:srgbClr val="000000"/>
                </a:solidFill>
                <a:cs typeface="Times New Roman" pitchFamily="18" charset="0"/>
              </a:rPr>
              <a:t>Кисебаев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Д.К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1000" b="1" i="1" dirty="0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18791</TotalTime>
  <Words>770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Пользователь Windows</cp:lastModifiedBy>
  <cp:revision>4341</cp:revision>
  <cp:lastPrinted>2021-07-01T09:11:30Z</cp:lastPrinted>
  <dcterms:created xsi:type="dcterms:W3CDTF">2018-03-27T06:03:00Z</dcterms:created>
  <dcterms:modified xsi:type="dcterms:W3CDTF">2024-03-04T06:12:59Z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