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0679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по 20 ч. 05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7-12, утром и днем порывы 15 м/с. Температура воздуха ночью 7-9,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38816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18798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3092</cp:revision>
  <cp:lastPrinted>2021-07-01T03:56:27Z</cp:lastPrinted>
  <dcterms:created xsi:type="dcterms:W3CDTF">2018-03-27T06:03:00Z</dcterms:created>
  <dcterms:modified xsi:type="dcterms:W3CDTF">2024-03-04T06:33:28Z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