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1-6 м/с. Температура воздуха ночью  14-16, днем 2-4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0-5 м/с.  Температура воздуха 13-15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490079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174631" y="213285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марта, ночью 06 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34937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4164</cp:revision>
  <cp:lastPrinted>2021-02-03T11:37:00Z</cp:lastPrinted>
  <dcterms:created xsi:type="dcterms:W3CDTF">2018-03-27T06:03:00Z</dcterms:created>
  <dcterms:modified xsi:type="dcterms:W3CDTF">2024-03-04T07:11:33Z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