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99" d="100"/>
          <a:sy n="99" d="100"/>
        </p:scale>
        <p:origin x="-246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марта, ночью 06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24356268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20 ч. 05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по 09 ч. 06 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15771</TotalTime>
  <Words>582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4520</cp:revision>
  <cp:lastPrinted>2021-07-01T03:56:27Z</cp:lastPrinted>
  <dcterms:created xsi:type="dcterms:W3CDTF">2018-03-27T06:03:00Z</dcterms:created>
  <dcterms:modified xsi:type="dcterms:W3CDTF">2024-03-04T07:13:28Z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