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15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7365681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марта 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04 марта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ночью снег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юго-восточный, южный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марта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15-17°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55005" y="233547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3793" y="34282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2164904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18819</TotalTime>
  <Words>591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3274</cp:revision>
  <cp:lastPrinted>2021-10-14T11:15:53Z</cp:lastPrinted>
  <dcterms:created xsi:type="dcterms:W3CDTF">2018-03-27T06:03:00Z</dcterms:created>
  <dcterms:modified xsi:type="dcterms:W3CDTF">2024-03-04T07:52:57Z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