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16" d="100"/>
          <a:sy n="116" d="100"/>
        </p:scale>
        <p:origin x="1668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57205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2581031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4-6 мороза, днем 1-3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25043</TotalTime>
  <Words>601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Пользователь</cp:lastModifiedBy>
  <cp:revision>3214</cp:revision>
  <cp:lastPrinted>2021-10-15T03:50:29Z</cp:lastPrinted>
  <dcterms:created xsi:type="dcterms:W3CDTF">2018-03-27T06:03:00Z</dcterms:created>
  <dcterms:modified xsi:type="dcterms:W3CDTF">2024-03-04T06:21:49Z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