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10-12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4-6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 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3900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</a:t>
            </a:r>
            <a:r>
              <a:rPr lang="kk-KZ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18693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3975</cp:revision>
  <cp:lastPrinted>2021-07-01T03:56:27Z</cp:lastPrinted>
  <dcterms:created xsi:type="dcterms:W3CDTF">2018-03-27T06:03:00Z</dcterms:created>
  <dcterms:modified xsi:type="dcterms:W3CDTF">2024-03-04T06:28:46Z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