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372254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494510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Туман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юго-восточный 0-5 м/с. Температура воздуха ночью 14-16, днем 2-4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Ночью и утром туман.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2-7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24335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4297</cp:revision>
  <cp:lastPrinted>2021-07-01T03:56:27Z</cp:lastPrinted>
  <dcterms:created xsi:type="dcterms:W3CDTF">2018-03-27T06:03:00Z</dcterms:created>
  <dcterms:modified xsi:type="dcterms:W3CDTF">2024-03-04T07:19:31Z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