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883532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1533195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324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1.62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34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0.085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kk-KZ"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358775"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0-5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358775"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358775"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14664</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3047</cp:revision>
  <cp:lastPrinted>2021-07-01T07:38:07Z</cp:lastPrinted>
  <dcterms:created xsi:type="dcterms:W3CDTF">2018-03-27T06:03:00Z</dcterms:created>
  <dcterms:modified xsi:type="dcterms:W3CDTF">2024-03-03T05:56:09Z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