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3" d="100"/>
          <a:sy n="93" d="100"/>
        </p:scale>
        <p:origin x="12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79347826"/>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63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03 наурыз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89337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04 </a:t>
            </a:r>
            <a:r>
              <a:rPr lang="ru-RU" altLang="ru-RU" sz="1200" b="1" dirty="0" err="1">
                <a:latin typeface="Times New Roman" panose="02020603050405020304" pitchFamily="18" charset="0"/>
                <a:cs typeface="Times New Roman" panose="02020603050405020304" pitchFamily="18" charset="0"/>
              </a:rPr>
              <a:t>наурызға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a:latin typeface="Times New Roman" panose="02020603050405020304" pitchFamily="18" charset="0"/>
                <a:cs typeface="Times New Roman" panose="02020603050405020304" pitchFamily="18" charset="0"/>
              </a:rPr>
              <a:t>03 </a:t>
            </a:r>
            <a:r>
              <a:rPr lang="ru-RU" altLang="ru-RU" sz="1200" b="1" dirty="0" err="1">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04 </a:t>
            </a:r>
            <a:r>
              <a:rPr lang="ru-RU" altLang="ru-RU" sz="1200" b="1" dirty="0" err="1">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сағ. 20-ге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1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жауын-шашынсыз. Жел 9-14 м/с. Ауа температурасы түнде 7-9, күндіз 3-5 аяз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indent="182563" algn="just"/>
            <a:endParaRPr lang="ru-RU"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05 наурызға</a:t>
            </a: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 04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05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a:t>
            </a:r>
          </a:p>
          <a:p>
            <a:pPr indent="182563" algn="ctr"/>
            <a:r>
              <a:rPr lang="ru-RU" sz="1200" b="1" dirty="0">
                <a:solidFill>
                  <a:srgbClr val="000000"/>
                </a:solidFill>
                <a:latin typeface="Times New Roman" panose="02020603050405020304" pitchFamily="18" charset="0"/>
                <a:cs typeface="Times New Roman" panose="02020603050405020304" pitchFamily="18" charset="0"/>
              </a:rPr>
              <a:t>сағ.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1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жауын-шашынсыз. </a:t>
            </a:r>
            <a:r>
              <a:rPr lang="ru-RU" sz="1200" dirty="0">
                <a:solidFill>
                  <a:prstClr val="black"/>
                </a:solidFill>
                <a:latin typeface="Times New Roman" pitchFamily="18" charset="0"/>
                <a:cs typeface="Times New Roman" pitchFamily="18" charset="0"/>
              </a:rPr>
              <a:t>Жел 7-12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8-10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400" dirty="0">
              <a:solidFill>
                <a:srgbClr val="000000"/>
              </a:solidFill>
              <a:latin typeface="Times New Roman" panose="02020603050405020304" pitchFamily="18" charset="0"/>
              <a:cs typeface="Times New Roman" panose="02020603050405020304" pitchFamily="18" charset="0"/>
            </a:endParaRPr>
          </a:p>
          <a:p>
            <a:pPr indent="182563" algn="ctr"/>
            <a:r>
              <a:rPr lang="ru-RU" sz="1400" dirty="0">
                <a:solidFill>
                  <a:srgbClr val="000000"/>
                </a:solidFill>
                <a:latin typeface="Times New Roman" panose="02020603050405020304" pitchFamily="18" charset="0"/>
                <a:cs typeface="Times New Roman" panose="02020603050405020304" pitchFamily="18" charset="0"/>
              </a:rPr>
              <a:t>1, 2, 3 </a:t>
            </a:r>
            <a:r>
              <a:rPr lang="ru-RU" sz="1400" dirty="0" err="1">
                <a:solidFill>
                  <a:srgbClr val="000000"/>
                </a:solidFill>
                <a:latin typeface="Times New Roman" panose="02020603050405020304" pitchFamily="18" charset="0"/>
                <a:cs typeface="Times New Roman" panose="02020603050405020304" pitchFamily="18" charset="0"/>
              </a:rPr>
              <a:t>дәрежелі</a:t>
            </a:r>
            <a:r>
              <a:rPr lang="ru-RU" sz="1400" dirty="0">
                <a:solidFill>
                  <a:srgbClr val="000000"/>
                </a:solidFill>
                <a:latin typeface="Times New Roman" panose="02020603050405020304" pitchFamily="18" charset="0"/>
                <a:cs typeface="Times New Roman" panose="02020603050405020304" pitchFamily="18" charset="0"/>
              </a:rPr>
              <a:t> ҚМЖ </a:t>
            </a:r>
            <a:r>
              <a:rPr lang="ru-RU" sz="1400" dirty="0" err="1">
                <a:solidFill>
                  <a:srgbClr val="000000"/>
                </a:solidFill>
                <a:latin typeface="Times New Roman" panose="02020603050405020304" pitchFamily="18" charset="0"/>
                <a:cs typeface="Times New Roman" panose="02020603050405020304" pitchFamily="18" charset="0"/>
              </a:rPr>
              <a:t>ескертуі</a:t>
            </a:r>
            <a:r>
              <a:rPr lang="ru-RU" sz="1400" dirty="0">
                <a:solidFill>
                  <a:srgbClr val="000000"/>
                </a:solidFill>
                <a:latin typeface="Times New Roman" panose="02020603050405020304" pitchFamily="18" charset="0"/>
                <a:cs typeface="Times New Roman" panose="02020603050405020304" pitchFamily="18" charset="0"/>
              </a:rPr>
              <a:t> </a:t>
            </a:r>
            <a:r>
              <a:rPr lang="ru-RU" sz="1400" dirty="0" err="1">
                <a:solidFill>
                  <a:srgbClr val="000000"/>
                </a:solidFill>
                <a:latin typeface="Times New Roman" panose="02020603050405020304" pitchFamily="18" charset="0"/>
                <a:cs typeface="Times New Roman" panose="02020603050405020304" pitchFamily="18" charset="0"/>
              </a:rPr>
              <a:t>жоқ</a:t>
            </a:r>
            <a:endParaRPr lang="ru-RU" sz="14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28215076"/>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0.431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0.326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611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0.122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3494" y="3763039"/>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03 </a:t>
            </a:r>
            <a:r>
              <a:rPr lang="ru-RU" altLang="ru-RU" sz="1200" b="1" dirty="0" err="1">
                <a:latin typeface="Times New Roman" panose="02020603050405020304" pitchFamily="18" charset="0"/>
                <a:cs typeface="Times New Roman" panose="02020603050405020304" pitchFamily="18" charset="0"/>
              </a:rPr>
              <a:t>наурыз</a:t>
            </a:r>
            <a:r>
              <a:rPr lang="kk-KZ" altLang="ru-RU" sz="1200" b="1" dirty="0">
                <a:solidFill>
                  <a:srgbClr val="000000"/>
                </a:solidFill>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16165</TotalTime>
  <Words>567</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3026</cp:revision>
  <cp:lastPrinted>2021-07-01T07:38:07Z</cp:lastPrinted>
  <dcterms:created xsi:type="dcterms:W3CDTF">2018-03-27T06:03:00Z</dcterms:created>
  <dcterms:modified xsi:type="dcterms:W3CDTF">2024-03-03T07:32:04Z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