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00" autoAdjust="0"/>
  </p:normalViewPr>
  <p:slideViewPr>
    <p:cSldViewPr showGuides="1">
      <p:cViewPr>
        <p:scale>
          <a:sx n="100" d="100"/>
          <a:sy n="100" d="100"/>
        </p:scale>
        <p:origin x="-2490" y="-13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63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03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наурызға 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397849879"/>
              </p:ext>
            </p:extLst>
          </p:nvPr>
        </p:nvGraphicFramePr>
        <p:xfrm>
          <a:off x="5025009" y="3996001"/>
          <a:ext cx="4536503" cy="2617863"/>
        </p:xfrm>
        <a:graphic>
          <a:graphicData uri="http://schemas.openxmlformats.org/drawingml/2006/table">
            <a:tbl>
              <a:tblPr firstRow="1" bandRow="1">
                <a:tableStyleId>{5C22544A-7EE6-4342-B048-85BDC9FD1C3A}</a:tableStyleId>
              </a:tblPr>
              <a:tblGrid>
                <a:gridCol w="1656183">
                  <a:extLst>
                    <a:ext uri="{9D8B030D-6E8A-4147-A177-3AD203B41FA5}">
                      <a16:colId xmlns="" xmlns:a16="http://schemas.microsoft.com/office/drawing/2014/main" val="3583770891"/>
                    </a:ext>
                  </a:extLst>
                </a:gridCol>
                <a:gridCol w="1656184">
                  <a:extLst>
                    <a:ext uri="{9D8B030D-6E8A-4147-A177-3AD203B41FA5}">
                      <a16:colId xmlns="" xmlns:a16="http://schemas.microsoft.com/office/drawing/2014/main" val="1276116030"/>
                    </a:ext>
                  </a:extLst>
                </a:gridCol>
                <a:gridCol w="1224136">
                  <a:extLst>
                    <a:ext uri="{9D8B030D-6E8A-4147-A177-3AD203B41FA5}">
                      <a16:colId xmlns=""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1123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72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dirty="0"/>
                        <a:t>1,0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4953000" y="260648"/>
            <a:ext cx="4824536"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04 </a:t>
            </a:r>
            <a:r>
              <a:rPr lang="kk-KZ" altLang="ru-RU" sz="1100" b="1" dirty="0">
                <a:latin typeface="Times New Roman" pitchFamily="18" charset="0"/>
                <a:cs typeface="Times New Roman" pitchFamily="18" charset="0"/>
              </a:rPr>
              <a:t>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03 </a:t>
            </a:r>
            <a:r>
              <a:rPr lang="kk-KZ" altLang="ru-RU" sz="1100" b="1" dirty="0">
                <a:solidFill>
                  <a:srgbClr val="000000"/>
                </a:solidFill>
                <a:latin typeface="Times New Roman" pitchFamily="18" charset="0"/>
                <a:cs typeface="Times New Roman" pitchFamily="18" charset="0"/>
              </a:rPr>
              <a:t>наурыздан </a:t>
            </a:r>
            <a:r>
              <a:rPr lang="ru-RU" altLang="ru-RU" sz="1100" b="1" dirty="0" smtClean="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04 </a:t>
            </a:r>
            <a:r>
              <a:rPr lang="kk-KZ" altLang="ru-RU" sz="1100" b="1" dirty="0">
                <a:solidFill>
                  <a:srgbClr val="000000"/>
                </a:solidFill>
                <a:latin typeface="Times New Roman" pitchFamily="18" charset="0"/>
                <a:cs typeface="Times New Roman" pitchFamily="18" charset="0"/>
              </a:rPr>
              <a:t>наурызға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түнде аздаған қар, жаяу бұрқасын. Оңтүстік-батыстан 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екпіні 15-20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6-8 градус аяз,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 градус аяз – 1 градус жылы.</a:t>
            </a:r>
            <a:r>
              <a:rPr lang="kk-KZ" sz="1100" b="1" dirty="0" smtClean="0">
                <a:latin typeface="Times New Roman" pitchFamily="18" charset="0"/>
                <a:cs typeface="Times New Roman" pitchFamily="18" charset="0"/>
              </a:rPr>
              <a:t> </a:t>
            </a:r>
            <a:endParaRPr lang="kk-KZ" sz="1100" b="1" dirty="0">
              <a:latin typeface="Times New Roman" pitchFamily="18" charset="0"/>
              <a:cs typeface="Times New Roman" pitchFamily="18" charset="0"/>
            </a:endParaRPr>
          </a:p>
          <a:p>
            <a:pPr indent="180975" algn="ctr"/>
            <a:r>
              <a:rPr lang="kk-KZ" altLang="ru-RU" sz="1100" b="1" dirty="0" smtClean="0">
                <a:solidFill>
                  <a:srgbClr val="000000"/>
                </a:solidFill>
                <a:latin typeface="Times New Roman" pitchFamily="18" charset="0"/>
                <a:cs typeface="Times New Roman" pitchFamily="18" charset="0"/>
              </a:rPr>
              <a:t>05 </a:t>
            </a:r>
            <a:r>
              <a:rPr lang="kk-KZ" altLang="ru-RU" sz="1100" b="1" dirty="0">
                <a:solidFill>
                  <a:srgbClr val="000000"/>
                </a:solidFill>
                <a:latin typeface="Times New Roman" pitchFamily="18" charset="0"/>
                <a:cs typeface="Times New Roman" pitchFamily="18" charset="0"/>
              </a:rPr>
              <a:t>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04 </a:t>
            </a:r>
            <a:r>
              <a:rPr lang="kk-KZ" altLang="ru-RU" sz="1100" b="1" dirty="0">
                <a:solidFill>
                  <a:srgbClr val="000000"/>
                </a:solidFill>
                <a:latin typeface="Times New Roman" pitchFamily="18" charset="0"/>
                <a:cs typeface="Times New Roman" pitchFamily="18" charset="0"/>
              </a:rPr>
              <a:t>наурыздан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05 </a:t>
            </a:r>
            <a:r>
              <a:rPr lang="kk-KZ" altLang="ru-RU" sz="1100" b="1" dirty="0">
                <a:solidFill>
                  <a:srgbClr val="000000"/>
                </a:solidFill>
                <a:latin typeface="Times New Roman" pitchFamily="18" charset="0"/>
                <a:cs typeface="Times New Roman" pitchFamily="18" charset="0"/>
              </a:rPr>
              <a:t>наурызға</a:t>
            </a:r>
            <a:r>
              <a:rPr lang="kk-KZ"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smtClean="0">
                <a:latin typeface="Times New Roman" pitchFamily="18" charset="0"/>
                <a:cs typeface="Times New Roman" pitchFamily="18" charset="0"/>
              </a:rPr>
              <a:t>Көшпелі бұлтты, жауын-шашынсыз. Оңтүстік-батыстан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екпіні 15-20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 2-4 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060848"/>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04 </a:t>
            </a:r>
            <a:r>
              <a:rPr lang="kk-KZ" sz="1200" dirty="0">
                <a:solidFill>
                  <a:schemeClr val="tx1"/>
                </a:solidFill>
                <a:latin typeface="Times New Roman" pitchFamily="18" charset="0"/>
                <a:cs typeface="Times New Roman" pitchFamily="18" charset="0"/>
              </a:rPr>
              <a:t>наурызда</a:t>
            </a:r>
            <a:r>
              <a:rPr lang="kk-KZ" sz="1200" dirty="0">
                <a:solidFill>
                  <a:srgbClr val="000000"/>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05 </a:t>
            </a:r>
            <a:r>
              <a:rPr lang="kk-KZ" sz="1200" dirty="0">
                <a:solidFill>
                  <a:srgbClr val="000000"/>
                </a:solidFill>
                <a:latin typeface="Times New Roman" pitchFamily="18" charset="0"/>
                <a:cs typeface="Times New Roman" pitchFamily="18" charset="0"/>
              </a:rPr>
              <a:t>наурызға караған </a:t>
            </a:r>
            <a:r>
              <a:rPr lang="ru-RU" sz="12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/Ю. </a:t>
            </a:r>
            <a:r>
              <a:rPr lang="ru-RU" altLang="ru-RU" sz="1200" b="1" i="1" smtClean="0">
                <a:solidFill>
                  <a:srgbClr val="000000"/>
                </a:solidFill>
                <a:latin typeface="Times New Roman" panose="02020603050405020304" pitchFamily="18" charset="0"/>
                <a:cs typeface="Times New Roman" panose="02020603050405020304" pitchFamily="18" charset="0"/>
              </a:rPr>
              <a:t>Смирнягина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14601</TotalTime>
  <Words>565</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4338</cp:revision>
  <cp:lastPrinted>2021-07-01T03:56:27Z</cp:lastPrinted>
  <dcterms:created xsi:type="dcterms:W3CDTF">2018-03-27T06:03:00Z</dcterms:created>
  <dcterms:modified xsi:type="dcterms:W3CDTF">2024-03-03T07:55:49Z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