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p:scale>
          <a:sx n="121" d="100"/>
          <a:sy n="121" d="100"/>
        </p:scale>
        <p:origin x="88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2901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88821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38</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0.07</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949</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0,2</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91</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0,5</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33</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0,1</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cs typeface="Times New Roman" panose="02020603050405020304" pitchFamily="18" charset="0"/>
                        </a:rPr>
                        <a:t>5</a:t>
                      </a:r>
                      <a:endParaRPr lang="ru-KZ" sz="110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cs typeface="Times New Roman" panose="02020603050405020304" pitchFamily="18" charset="0"/>
                        </a:rPr>
                        <a:t>0,7</a:t>
                      </a:r>
                      <a:endParaRPr lang="ru-KZ"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04 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оңтүстік-</a:t>
            </a:r>
            <a:r>
              <a:rPr lang="kk-KZ" sz="1100" dirty="0" err="1">
                <a:latin typeface="Times New Roman" panose="02020603050405020304" pitchFamily="18" charset="0"/>
                <a:ea typeface="Calibri" panose="020F0502020204030204" pitchFamily="34" charset="0"/>
                <a:cs typeface="Times New Roman" panose="02020603050405020304" pitchFamily="18" charset="0"/>
              </a:rPr>
              <a:t>шығыстансоғады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0-5 м/с. Ауа температурасы түнде 14-16, күндіз 2-4 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05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04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оңтүстік-шығыстан, шығыстан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a:t>
            </a:r>
            <a:r>
              <a:rPr lang="kk-KZ" sz="1100" b="1" dirty="0">
                <a:solidFill>
                  <a:schemeClr val="tx1"/>
                </a:solidFill>
                <a:latin typeface="Times New Roman" panose="02020603050405020304" pitchFamily="18" charset="0"/>
                <a:cs typeface="Times New Roman" panose="02020603050405020304" pitchFamily="18" charset="0"/>
              </a:rPr>
              <a:t>5 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24548</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4655</cp:revision>
  <cp:lastPrinted>2021-07-01T03:56:27Z</cp:lastPrinted>
  <dcterms:created xsi:type="dcterms:W3CDTF">2018-03-27T06:03:00Z</dcterms:created>
  <dcterms:modified xsi:type="dcterms:W3CDTF">2024-03-03T07:02:55Z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