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456781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5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4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5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rPr>
              <a:t>төмен</a:t>
            </a:r>
            <a:r>
              <a:rPr lang="kk-KZ" altLang="en-US" sz="1200" b="1"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019993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18845</TotalTime>
  <Words>590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3467</cp:revision>
  <cp:lastPrinted>2021-07-01T07:38:07Z</cp:lastPrinted>
  <dcterms:created xsi:type="dcterms:W3CDTF">2018-03-27T06:03:00Z</dcterms:created>
  <dcterms:modified xsi:type="dcterms:W3CDTF">2024-03-03T07:32:55Z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