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1915909"/>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04 наурызға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03 </a:t>
            </a:r>
            <a:r>
              <a:rPr lang="ru-RU" sz="1100" b="1" dirty="0" err="1" smtClean="0">
                <a:latin typeface="Times New Roman" pitchFamily="18" charset="0"/>
                <a:cs typeface="Times New Roman" pitchFamily="18" charset="0"/>
              </a:rPr>
              <a:t>наурыз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04 </a:t>
            </a:r>
            <a:r>
              <a:rPr lang="ru-RU" sz="1100" b="1" dirty="0" err="1" smtClean="0">
                <a:latin typeface="Times New Roman" pitchFamily="18" charset="0"/>
                <a:cs typeface="Times New Roman" pitchFamily="18" charset="0"/>
              </a:rPr>
              <a:t>наурыз</a:t>
            </a:r>
            <a:r>
              <a:rPr lang="kk-KZ" alt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a:t>
            </a:r>
            <a:r>
              <a:rPr lang="kk-KZ" sz="1200" dirty="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rPr>
              <a:t>жауын-шашынсыз. Солтүстік-бат</a:t>
            </a:r>
            <a:r>
              <a:rPr lang="kk-KZ" sz="1200" dirty="0" smtClean="0">
                <a:latin typeface="Times New Roman KZ" pitchFamily="18" charset="0"/>
                <a:ea typeface="Times New Roman KZ" pitchFamily="18" charset="0"/>
              </a:rPr>
              <a:t>ыстан </a:t>
            </a:r>
            <a:r>
              <a:rPr lang="kk-KZ" sz="1200" dirty="0" smtClean="0">
                <a:latin typeface="Times New Roman KZ" pitchFamily="18" charset="0"/>
                <a:ea typeface="Times New Roman KZ" pitchFamily="18" charset="0"/>
              </a:rPr>
              <a:t>жел соғады</a:t>
            </a:r>
            <a:r>
              <a:rPr lang="kk-KZ" sz="1200" dirty="0" smtClean="0">
                <a:latin typeface="Times New Roman" pitchFamily="18" charset="0"/>
                <a:cs typeface="Times New Roman" pitchFamily="18" charset="0"/>
              </a:rPr>
              <a:t>, күші 5-10 м/с. Ауа температурасы түнде </a:t>
            </a:r>
            <a:r>
              <a:rPr lang="kk-KZ" sz="1200" dirty="0" smtClean="0">
                <a:latin typeface="Times New Roman" pitchFamily="18" charset="0"/>
                <a:cs typeface="Times New Roman" pitchFamily="18" charset="0"/>
              </a:rPr>
              <a:t>12-14 </a:t>
            </a:r>
            <a:r>
              <a:rPr lang="kk-KZ" sz="1200" dirty="0" smtClean="0">
                <a:latin typeface="Times New Roman" pitchFamily="18" charset="0"/>
                <a:cs typeface="Times New Roman" pitchFamily="18" charset="0"/>
              </a:rPr>
              <a:t>градус аяз,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0-2</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жылы</a:t>
            </a:r>
            <a:r>
              <a:rPr lang="kk-KZ" sz="1200" dirty="0" smtClean="0">
                <a:latin typeface="Times New Roman" pitchFamily="18" charset="0"/>
                <a:cs typeface="Times New Roman" pitchFamily="18" charset="0"/>
              </a:rPr>
              <a:t>.</a:t>
            </a:r>
            <a:endParaRPr lang="kk-KZ" sz="1200" dirty="0" smtClean="0">
              <a:latin typeface="Times New Roman" pitchFamily="18" charset="0"/>
              <a:cs typeface="Times New Roman" pitchFamily="18" charset="0"/>
            </a:endParaRP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05 наурызға</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04</a:t>
            </a:r>
            <a:r>
              <a:rPr lang="kk-KZ" altLang="ru-RU" sz="1050" b="1" dirty="0" smtClean="0">
                <a:latin typeface="Times New Roman" pitchFamily="18" charset="0"/>
                <a:ea typeface="Times New Roman KZ" pitchFamily="18" charset="0"/>
                <a:cs typeface="Times New Roman" pitchFamily="18" charset="0"/>
              </a:rPr>
              <a:t> наурыз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05</a:t>
            </a:r>
            <a:r>
              <a:rPr lang="kk-KZ" altLang="ru-RU" sz="1050" b="1" dirty="0" smtClean="0">
                <a:latin typeface="Times New Roman" pitchFamily="18" charset="0"/>
                <a:ea typeface="Times New Roman KZ" pitchFamily="18" charset="0"/>
                <a:cs typeface="Times New Roman" pitchFamily="18" charset="0"/>
              </a:rPr>
              <a:t> наурыз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a:t>
            </a:r>
            <a:r>
              <a:rPr lang="kk-KZ" sz="1200" dirty="0" smtClean="0">
                <a:latin typeface="Times New Roman KZ" pitchFamily="18" charset="0"/>
                <a:ea typeface="Times New Roman KZ" pitchFamily="18" charset="0"/>
              </a:rPr>
              <a:t>Солтүстік-шығыстан</a:t>
            </a:r>
            <a:r>
              <a:rPr lang="kk-KZ" sz="1200" dirty="0" smtClean="0">
                <a:latin typeface="Times New Roman" pitchFamily="18" charset="0"/>
                <a:cs typeface="Times New Roman" pitchFamily="18" charset="0"/>
              </a:rPr>
              <a:t> </a:t>
            </a:r>
            <a:r>
              <a:rPr lang="kk-KZ" sz="1200" dirty="0" smtClean="0">
                <a:latin typeface="Times New Roman KZ" pitchFamily="18" charset="0"/>
                <a:ea typeface="Times New Roman KZ" pitchFamily="18" charset="0"/>
              </a:rPr>
              <a:t>жел соғады, күші 3-8 м/с. </a:t>
            </a:r>
            <a:r>
              <a:rPr lang="kk-KZ" sz="1200" dirty="0" smtClean="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11-13 </a:t>
            </a:r>
            <a:r>
              <a:rPr lang="kk-KZ" sz="1200" dirty="0" smtClean="0">
                <a:latin typeface="Times New Roman" pitchFamily="18" charset="0"/>
                <a:cs typeface="Times New Roman" pitchFamily="18" charset="0"/>
              </a:rPr>
              <a:t>градус 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04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kk-KZ" sz="1200" dirty="0" smtClean="0">
                <a:solidFill>
                  <a:schemeClr val="tx1"/>
                </a:solidFill>
                <a:latin typeface="Times New Roman" panose="02020603050405020304" pitchFamily="18" charset="0"/>
                <a:cs typeface="Times New Roman" panose="02020603050405020304" pitchFamily="18" charset="0"/>
              </a:rPr>
              <a:t>, 05 наурыз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0,123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71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0,143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774</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0,155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0,174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0,063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Айтуган</a:t>
            </a:r>
            <a:r>
              <a:rPr lang="ru-RU" altLang="ru-RU" sz="1400" b="1" i="1" dirty="0" smtClean="0">
                <a:solidFill>
                  <a:srgbClr val="000000"/>
                </a:solidFill>
                <a:latin typeface="Times New Roman" panose="02020603050405020304" pitchFamily="18" charset="0"/>
                <a:cs typeface="Times New Roman" panose="02020603050405020304" pitchFamily="18" charset="0"/>
              </a:rPr>
              <a:t> А</a:t>
            </a:r>
            <a:r>
              <a:rPr lang="kk-KZ" altLang="ru-RU" sz="1400" b="1" i="1" dirty="0" smtClean="0">
                <a:solidFill>
                  <a:srgbClr val="000000"/>
                </a:solidFill>
                <a:latin typeface="Times New Roman" pitchFamily="18" charset="0"/>
                <a:cs typeface="Times New Roman" pitchFamily="18" charset="0"/>
              </a:rPr>
              <a:t> </a:t>
            </a:r>
            <a:r>
              <a:rPr lang="kk-KZ" sz="1400" b="1" i="1" dirty="0" smtClean="0">
                <a:latin typeface="Times New Roman" pitchFamily="18" charset="0"/>
                <a:cs typeface="Times New Roman" pitchFamily="18" charset="0"/>
              </a:rPr>
              <a:t>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18536</TotalTime>
  <Words>538</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4040</cp:revision>
  <cp:lastPrinted>2021-07-01T03:56:27Z</cp:lastPrinted>
  <dcterms:created xsi:type="dcterms:W3CDTF">2018-03-27T06:03:00Z</dcterms:created>
  <dcterms:modified xsi:type="dcterms:W3CDTF">2024-03-03T07:15:00Z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