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varScale="1">
        <p:scale>
          <a:sx n="78" d="100"/>
          <a:sy n="78" d="100"/>
        </p:scale>
        <p:origin x="1915"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300384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03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03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5399186"/>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3"/>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03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RU" sz="1100" b="1" dirty="0">
                <a:solidFill>
                  <a:prstClr val="black"/>
                </a:solidFill>
                <a:latin typeface="Times New Roman" panose="02020603050405020304" pitchFamily="18" charset="0"/>
                <a:cs typeface="Times New Roman" panose="02020603050405020304" pitchFamily="18" charset="0"/>
              </a:rPr>
              <a:t>04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kern="1400" dirty="0">
                <a:solidFill>
                  <a:srgbClr val="000000"/>
                </a:solidFill>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ұлтты, қар, бұрқасын. Батыстан жел соғады, күші 9-14, таңертең және күндіз екпіні 15-18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10-12, </a:t>
            </a:r>
            <a:r>
              <a:rPr lang="kk-KZ" sz="1100" kern="1400" dirty="0">
                <a:solidFill>
                  <a:srgbClr val="000000"/>
                </a:solidFill>
                <a:latin typeface="Times New Roman" panose="02020603050405020304" pitchFamily="18" charset="0"/>
                <a:ea typeface="Times New Roman" panose="02020603050405020304" pitchFamily="18" charset="0"/>
              </a:rPr>
              <a:t>күндіз 3-5 аяз.</a:t>
            </a:r>
            <a:r>
              <a:rPr lang="ru-RU" sz="1100" b="1" kern="1400" dirty="0">
                <a:solidFill>
                  <a:srgbClr val="000000"/>
                </a:solidFill>
                <a:latin typeface="Times New Roman" panose="02020603050405020304" pitchFamily="18" charset="0"/>
                <a:cs typeface="Times New Roman" panose="02020603050405020304" pitchFamily="18" charset="0"/>
              </a:rPr>
              <a:t>                                              </a:t>
            </a:r>
          </a:p>
          <a:p>
            <a:pPr algn="ctr"/>
            <a:endParaRPr lang="ru-RU" sz="1100" b="1" kern="1400" dirty="0">
              <a:solidFill>
                <a:srgbClr val="000000"/>
              </a:solidFill>
              <a:latin typeface="Times New Roman" panose="02020603050405020304" pitchFamily="18" charset="0"/>
              <a:cs typeface="Times New Roman" panose="02020603050405020304" pitchFamily="18" charset="0"/>
            </a:endParaRPr>
          </a:p>
          <a:p>
            <a:pPr algn="ctr"/>
            <a:r>
              <a:rPr lang="ru-RU" sz="1100" b="1" kern="1400" dirty="0">
                <a:solidFill>
                  <a:srgbClr val="000000"/>
                </a:solidFill>
                <a:latin typeface="Times New Roman" panose="02020603050405020304" pitchFamily="18" charset="0"/>
                <a:cs typeface="Times New Roman" panose="02020603050405020304" pitchFamily="18" charset="0"/>
              </a:rPr>
              <a:t>05</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05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аздаған </a:t>
            </a:r>
            <a:r>
              <a:rPr lang="kk-KZ" sz="1100" kern="1400" dirty="0">
                <a:solidFill>
                  <a:srgbClr val="000000"/>
                </a:solidFill>
                <a:latin typeface="Times New Roman" panose="02020603050405020304" pitchFamily="18" charset="0"/>
                <a:ea typeface="Times New Roman" panose="02020603050405020304" pitchFamily="18" charset="0"/>
              </a:rPr>
              <a:t>қар</a:t>
            </a:r>
            <a:r>
              <a:rPr lang="kk-KZ" sz="1100" dirty="0">
                <a:latin typeface="Times New Roman" panose="02020603050405020304" pitchFamily="18" charset="0"/>
                <a:cs typeface="Times New Roman" panose="02020603050405020304" pitchFamily="18" charset="0"/>
              </a:rPr>
              <a:t>. Оңтустік-б</a:t>
            </a:r>
            <a:r>
              <a:rPr lang="kk-KZ" sz="1100" kern="1400" dirty="0">
                <a:solidFill>
                  <a:srgbClr val="000000"/>
                </a:solidFill>
                <a:latin typeface="Times New Roman" panose="02020603050405020304" pitchFamily="18" charset="0"/>
                <a:ea typeface="Times New Roman" panose="02020603050405020304" pitchFamily="18" charset="0"/>
              </a:rPr>
              <a:t>атыстан </a:t>
            </a:r>
            <a:r>
              <a:rPr lang="kk-KZ" sz="1100" kern="1400" dirty="0">
                <a:solidFill>
                  <a:srgbClr val="000000"/>
                </a:solidFill>
                <a:latin typeface="Times New Roman" panose="02020603050405020304" pitchFamily="18" charset="0"/>
                <a:cs typeface="Times New Roman" panose="02020603050405020304" pitchFamily="18" charset="0"/>
              </a:rPr>
              <a:t>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8-10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60457" y="1787792"/>
            <a:ext cx="473700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04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түнде 05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27877</TotalTime>
  <Words>607</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4768</cp:revision>
  <cp:lastPrinted>2023-01-16T10:13:34Z</cp:lastPrinted>
  <dcterms:created xsi:type="dcterms:W3CDTF">2018-03-27T06:03:00Z</dcterms:created>
  <dcterms:modified xsi:type="dcterms:W3CDTF">2024-03-03T07:40:19Z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