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98" d="100"/>
          <a:sy n="98" d="100"/>
        </p:scale>
        <p:origin x="-249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2243822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4421156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 жауын-шашынсыз. Оңтүстік-шығыстан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     5-10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аяз, күндіз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a:t>
            </a:r>
            <a:r>
              <a:rPr lang="kk-KZ" altLang="ru-RU" sz="1200" dirty="0" smtClean="0">
                <a:solidFill>
                  <a:srgbClr val="000000"/>
                </a:solidFill>
                <a:latin typeface="Times New Roman" pitchFamily="18" charset="0"/>
                <a:cs typeface="Times New Roman" pitchFamily="18" charset="0"/>
              </a:rPr>
              <a:t>. 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    5-10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4-6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19752</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3484</cp:revision>
  <cp:lastPrinted>2023-02-06T06:57:51Z</cp:lastPrinted>
  <dcterms:created xsi:type="dcterms:W3CDTF">2018-03-27T06:03:00Z</dcterms:created>
  <dcterms:modified xsi:type="dcterms:W3CDTF">2024-03-03T07:37:07Z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