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89110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наурыз сағ. </a:t>
            </a:r>
            <a:r>
              <a:rPr lang="ru-RU" altLang="ru-RU" sz="1200" b="1" dirty="0" smtClean="0">
                <a:latin typeface="Times New Roman" panose="02020603050405020304" pitchFamily="18" charset="0"/>
                <a:cs typeface="Times New Roman" panose="02020603050405020304" pitchFamily="18" charset="0"/>
              </a:rPr>
              <a:t>20-дан 04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түнде аздаған қар.</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оңтүстік-шығыстан соғады, күші 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13-15°, күндіз 3-5° 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05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 Ауа температурасы 10-12°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2566500"/>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21024</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3474</cp:revision>
  <cp:lastPrinted>2021-07-01T03:56:27Z</cp:lastPrinted>
  <dcterms:created xsi:type="dcterms:W3CDTF">2018-03-27T06:03:00Z</dcterms:created>
  <dcterms:modified xsi:type="dcterms:W3CDTF">2024-03-03T06:07:06Z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