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687953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наурыз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04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Б</a:t>
            </a:r>
            <a:r>
              <a:rPr lang="kk-KZ" sz="1200" dirty="0" smtClean="0">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05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106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1693" y="323336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36960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18605</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3338</cp:revision>
  <cp:lastPrinted>2021-07-01T03:56:27Z</cp:lastPrinted>
  <dcterms:created xsi:type="dcterms:W3CDTF">2018-03-27T06:03:00Z</dcterms:created>
  <dcterms:modified xsi:type="dcterms:W3CDTF">2024-03-03T05:10:19Z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