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0566" autoAdjust="0"/>
  </p:normalViewPr>
  <p:slideViewPr>
    <p:cSldViewPr showGuides="1">
      <p:cViewPr varScale="1">
        <p:scale>
          <a:sx n="78" d="100"/>
          <a:sy n="78" d="100"/>
        </p:scale>
        <p:origin x="1915"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424534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02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4344021"/>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1"/>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02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a:t>
            </a:r>
            <a:r>
              <a:rPr lang="ru-RU" sz="1100" b="1" dirty="0">
                <a:solidFill>
                  <a:prstClr val="black"/>
                </a:solidFill>
                <a:latin typeface="Times New Roman" panose="02020603050405020304" pitchFamily="18" charset="0"/>
                <a:cs typeface="Times New Roman" panose="02020603050405020304" pitchFamily="18" charset="0"/>
              </a:rPr>
              <a:t>03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түнде аздаған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қар. Солтүстік-батыстан, батыстан жел соғады, күші 9-14 м/с. Ауа температурасы түнде 11-13,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4-6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endPar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ru-RU" sz="1100" b="1" kern="1400" dirty="0">
                <a:solidFill>
                  <a:srgbClr val="000000"/>
                </a:solidFill>
                <a:latin typeface="Times New Roman" panose="02020603050405020304" pitchFamily="18" charset="0"/>
                <a:cs typeface="Times New Roman" panose="02020603050405020304" pitchFamily="18" charset="0"/>
              </a:rPr>
              <a:t>                                              04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04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SimSun" panose="02010600030101010101" pitchFamily="2" charset="-122"/>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қар</a:t>
            </a:r>
            <a:r>
              <a:rPr lang="kk-KZ" sz="1100" dirty="0">
                <a:latin typeface="Times New Roman" panose="02020603050405020304" pitchFamily="18" charset="0"/>
                <a:cs typeface="Times New Roman" panose="02020603050405020304" pitchFamily="18" charset="0"/>
              </a:rPr>
              <a:t>. Оңтустік-б</a:t>
            </a:r>
            <a:r>
              <a:rPr lang="kk-KZ" sz="1100" kern="1400" dirty="0">
                <a:solidFill>
                  <a:srgbClr val="000000"/>
                </a:solidFill>
                <a:latin typeface="Times New Roman" panose="02020603050405020304" pitchFamily="18" charset="0"/>
                <a:ea typeface="Times New Roman" panose="02020603050405020304" pitchFamily="18" charset="0"/>
              </a:rPr>
              <a:t>атыстан </a:t>
            </a:r>
            <a:r>
              <a:rPr lang="kk-KZ" sz="1100" kern="1400" dirty="0">
                <a:solidFill>
                  <a:srgbClr val="000000"/>
                </a:solidFill>
                <a:latin typeface="Times New Roman" panose="02020603050405020304" pitchFamily="18" charset="0"/>
                <a:cs typeface="Times New Roman" panose="02020603050405020304" pitchFamily="18" charset="0"/>
              </a:rPr>
              <a:t>жел соғады, күші 9-14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11-13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60457" y="1787792"/>
            <a:ext cx="473700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03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04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27829</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4762</cp:revision>
  <cp:lastPrinted>2023-01-16T10:13:34Z</cp:lastPrinted>
  <dcterms:created xsi:type="dcterms:W3CDTF">2018-03-27T06:03:00Z</dcterms:created>
  <dcterms:modified xsi:type="dcterms:W3CDTF">2024-03-02T06:51:10Z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