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38003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солтүстік-шығыстан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1-6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тәулік 3 наурызда</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түнде 4 наурызда </a:t>
            </a:r>
            <a:r>
              <a:rPr lang="kk-KZ" altLang="en-US" sz="1200" b="1">
                <a:solidFill>
                  <a:schemeClr val="tx1"/>
                </a:solidFill>
                <a:latin typeface="Times New Roman" pitchFamily="18" charset="0"/>
                <a:cs typeface="Times New Roman" pitchFamily="18" charset="0"/>
                <a:sym typeface="+mn-ea"/>
              </a:rPr>
              <a:t>жинақтауына </a:t>
            </a:r>
            <a:r>
              <a:rPr lang="kk-KZ" altLang="en-US" sz="1200">
                <a:solidFill>
                  <a:schemeClr val="tx1"/>
                </a:solidFill>
                <a:latin typeface="Times New Roman" pitchFamily="18" charset="0"/>
                <a:cs typeface="Times New Roman" pitchFamily="18" charset="0"/>
                <a:sym typeface="+mn-ea"/>
              </a:rPr>
              <a:t>ықпал етеді. </a:t>
            </a: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892533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18417</TotalTime>
  <Words>552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3405</cp:revision>
  <cp:lastPrinted>2021-07-01T07:38:07Z</cp:lastPrinted>
  <dcterms:created xsi:type="dcterms:W3CDTF">2018-03-27T06:03:00Z</dcterms:created>
  <dcterms:modified xsi:type="dcterms:W3CDTF">2024-03-02T07:05:53Z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