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88673335"/>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олтүстіктен, солтүстік-шығыстан жел соғады, күші </a:t>
            </a:r>
            <a:r>
              <a:rPr lang="kk-KZ" sz="1200" dirty="0" smtClean="0">
                <a:latin typeface="Times New Roman" pitchFamily="18" charset="0"/>
                <a:cs typeface="Times New Roman" pitchFamily="18" charset="0"/>
              </a:rPr>
              <a:t>1</a:t>
            </a:r>
            <a:r>
              <a:rPr lang="kk-KZ" sz="1200" dirty="0" smtClean="0">
                <a:latin typeface="Times New Roman" pitchFamily="18" charset="0"/>
                <a:cs typeface="Times New Roman" pitchFamily="18" charset="0"/>
              </a:rPr>
              <a:t>-6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4</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түстік-батыстан жел соғады, күші </a:t>
            </a:r>
            <a:r>
              <a:rPr lang="kk-KZ" sz="1200" dirty="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136337"/>
            <a:ext cx="4910167" cy="1015663"/>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a:t>
            </a:r>
            <a:r>
              <a:rPr lang="kk-KZ" altLang="en-US" sz="1200" dirty="0" smtClean="0">
                <a:solidFill>
                  <a:schemeClr val="tx1"/>
                </a:solidFill>
                <a:latin typeface="Times New Roman" pitchFamily="18" charset="0"/>
                <a:cs typeface="Times New Roman" pitchFamily="18" charset="0"/>
                <a:sym typeface="+mn-ea"/>
              </a:rPr>
              <a:t>қала </a:t>
            </a:r>
            <a:r>
              <a:rPr lang="kk-KZ" altLang="en-US" sz="1200" dirty="0">
                <a:solidFill>
                  <a:schemeClr val="tx1"/>
                </a:solidFill>
                <a:latin typeface="Times New Roman" pitchFamily="18" charset="0"/>
                <a:cs typeface="Times New Roman" pitchFamily="18" charset="0"/>
                <a:sym typeface="+mn-ea"/>
              </a:rPr>
              <a:t>атмосферасында ластаушы заттардың </a:t>
            </a:r>
            <a:r>
              <a:rPr lang="kk-KZ" altLang="en-US" sz="1200" dirty="0" smtClean="0">
                <a:solidFill>
                  <a:schemeClr val="tx1"/>
                </a:solidFill>
                <a:latin typeface="Times New Roman" pitchFamily="18" charset="0"/>
                <a:cs typeface="Times New Roman" pitchFamily="18" charset="0"/>
                <a:sym typeface="+mn-ea"/>
              </a:rPr>
              <a:t>тәулік 3 наурызда </a:t>
            </a:r>
            <a:r>
              <a:rPr lang="kk-KZ" altLang="en-US" sz="1200" b="1" dirty="0" smtClean="0">
                <a:solidFill>
                  <a:schemeClr val="tx1"/>
                </a:solidFill>
                <a:latin typeface="Times New Roman" pitchFamily="18" charset="0"/>
                <a:cs typeface="Times New Roman" pitchFamily="18" charset="0"/>
                <a:sym typeface="+mn-ea"/>
              </a:rPr>
              <a:t>жинақтауына, </a:t>
            </a:r>
            <a:r>
              <a:rPr lang="kk-KZ" altLang="en-US" sz="1200" dirty="0" smtClean="0">
                <a:solidFill>
                  <a:schemeClr val="tx1"/>
                </a:solidFill>
                <a:latin typeface="Times New Roman" pitchFamily="18" charset="0"/>
                <a:cs typeface="Times New Roman" pitchFamily="18" charset="0"/>
                <a:sym typeface="+mn-ea"/>
              </a:rPr>
              <a:t>түнде 4 наурызда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rPr>
              <a:t>көтерінкі</a:t>
            </a:r>
            <a:r>
              <a:rPr lang="kk-KZ" altLang="en-US" sz="1200" b="1"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4150523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 А./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18822</TotalTime>
  <Words>607</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3464</cp:revision>
  <cp:lastPrinted>2021-07-01T07:38:07Z</cp:lastPrinted>
  <dcterms:created xsi:type="dcterms:W3CDTF">2018-03-27T06:03:00Z</dcterms:created>
  <dcterms:modified xsi:type="dcterms:W3CDTF">2024-03-02T07:11:59Z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