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90" d="100"/>
          <a:sy n="90" d="100"/>
        </p:scale>
        <p:origin x="-2754" y="-6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3147290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76130792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Ашық, жауын-шашынсыз. </a:t>
            </a:r>
            <a:r>
              <a:rPr lang="kk-KZ" sz="1200" kern="1400" dirty="0" smtClean="0">
                <a:solidFill>
                  <a:srgbClr val="000000"/>
                </a:solidFill>
                <a:latin typeface="Times New Roman"/>
                <a:ea typeface="Times New Roman"/>
              </a:rPr>
              <a:t>Оңтүстік-шығыстан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5-10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3</a:t>
            </a:r>
            <a:r>
              <a:rPr lang="kk-KZ" sz="1200" kern="1400" dirty="0" smtClean="0">
                <a:solidFill>
                  <a:srgbClr val="000000"/>
                </a:solidFill>
                <a:latin typeface="Times New Roman"/>
                <a:ea typeface="Times New Roman"/>
              </a:rPr>
              <a:t>-5 </a:t>
            </a:r>
            <a:r>
              <a:rPr lang="kk-KZ" sz="1200" kern="1400" dirty="0">
                <a:solidFill>
                  <a:srgbClr val="000000"/>
                </a:solidFill>
                <a:latin typeface="Times New Roman"/>
                <a:ea typeface="Times New Roman"/>
              </a:rPr>
              <a:t>аяз, күндіз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altLang="ru-RU" sz="1200" dirty="0" smtClean="0">
                <a:solidFill>
                  <a:srgbClr val="000000"/>
                </a:solidFill>
                <a:latin typeface="Times New Roman" pitchFamily="18" charset="0"/>
                <a:cs typeface="Times New Roman" pitchFamily="18" charset="0"/>
              </a:rPr>
              <a:t>. 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    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4-6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19736</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3481</cp:revision>
  <cp:lastPrinted>2023-02-06T06:57:51Z</cp:lastPrinted>
  <dcterms:created xsi:type="dcterms:W3CDTF">2018-03-27T06:03:00Z</dcterms:created>
  <dcterms:modified xsi:type="dcterms:W3CDTF">2024-03-02T07:18:18Z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