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24082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8572142"/>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1182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123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54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жауын-шашынсыз</a:t>
            </a:r>
            <a:r>
              <a:rPr lang="kk-KZ" sz="1100" dirty="0">
                <a:latin typeface="Times New Roman" panose="02020603050405020304" pitchFamily="18" charset="0"/>
                <a:ea typeface="Calibri" panose="020F0502020204030204" pitchFamily="34" charset="0"/>
                <a:cs typeface="Times New Roman" panose="02020603050405020304" pitchFamily="18" charset="0"/>
              </a:rPr>
              <a:t>. Түнде және таңертең тұман.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5-10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11-13,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-2-4 </a:t>
            </a:r>
            <a:r>
              <a:rPr lang="kk-KZ" sz="1100" dirty="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04 </a:t>
            </a:r>
            <a:r>
              <a:rPr lang="ru-RU" sz="1200" b="1" dirty="0" err="1">
                <a:solidFill>
                  <a:srgbClr val="000000"/>
                </a:solidFill>
                <a:latin typeface="Times New Roman" pitchFamily="18" charset="0"/>
                <a:cs typeface="Times New Roman" pitchFamily="18" charset="0"/>
                <a:sym typeface="+mn-ea"/>
              </a:rPr>
              <a:t>наурыз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a:t>
            </a:r>
            <a:r>
              <a:rPr lang="kk-KZ" sz="1100" dirty="0" smtClean="0">
                <a:latin typeface="Times New Roman" panose="02020603050405020304" pitchFamily="18" charset="0"/>
                <a:cs typeface="Times New Roman" panose="02020603050405020304" pitchFamily="18" charset="0"/>
              </a:rPr>
              <a:t>түстік-шығыстан, 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315471"/>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04 </a:t>
            </a:r>
            <a:r>
              <a:rPr lang="kk-KZ" sz="1100" b="1" dirty="0">
                <a:solidFill>
                  <a:schemeClr val="tx1"/>
                </a:solidFill>
                <a:latin typeface="Times New Roman" panose="02020603050405020304" pitchFamily="18" charset="0"/>
                <a:cs typeface="Times New Roman" panose="02020603050405020304" pitchFamily="18" charset="0"/>
              </a:rPr>
              <a:t>наурыз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жоғары</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24546</TotalTime>
  <Words>575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4651</cp:revision>
  <cp:lastPrinted>2021-07-01T03:56:27Z</cp:lastPrinted>
  <dcterms:created xsi:type="dcterms:W3CDTF">2018-03-27T06:03:00Z</dcterms:created>
  <dcterms:modified xsi:type="dcterms:W3CDTF">2024-03-02T06:22:35Z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