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817867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955619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02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03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кей уақытта жауын-шашын (жаңбыр, қар), тұман болады.  Оңтүстік-батыстан шығысқа ауысатын жел соғады, күші 5-10 м/с. Ауа температурасы түнде 1-3 градус аяз, күндіз 1-3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03 наурыздан  09 сағ.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13659</TotalTime>
  <Words>584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3158</cp:revision>
  <cp:lastPrinted>2021-07-01T03:56:27Z</cp:lastPrinted>
  <dcterms:created xsi:type="dcterms:W3CDTF">2018-03-27T06:03:00Z</dcterms:created>
  <dcterms:modified xsi:type="dcterms:W3CDTF">2024-03-02T06:15:07Z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