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564830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61616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наурыз сағ. </a:t>
            </a:r>
            <a:r>
              <a:rPr lang="ru-RU" altLang="ru-RU" sz="1200" b="1" dirty="0" smtClean="0">
                <a:latin typeface="Times New Roman" panose="02020603050405020304" pitchFamily="18" charset="0"/>
                <a:cs typeface="Times New Roman" panose="02020603050405020304" pitchFamily="18" charset="0"/>
              </a:rPr>
              <a:t>20-дан 03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аздаған қар.</a:t>
            </a:r>
            <a:r>
              <a:rPr lang="ru-RU" sz="1200" dirty="0" smtClean="0">
                <a:solidFill>
                  <a:prstClr val="black"/>
                </a:solidFill>
                <a:latin typeface="Times New Roman" pitchFamily="18" charset="0"/>
                <a:cs typeface="Times New Roman" pitchFamily="18" charset="0"/>
              </a:rPr>
              <a:t> Ж</a:t>
            </a:r>
            <a:r>
              <a:rPr lang="kk-KZ" sz="1200" dirty="0" smtClean="0">
                <a:solidFill>
                  <a:prstClr val="black"/>
                </a:solidFill>
                <a:latin typeface="Times New Roman" pitchFamily="18" charset="0"/>
                <a:cs typeface="Times New Roman" pitchFamily="18" charset="0"/>
              </a:rPr>
              <a:t>ел </a:t>
            </a:r>
            <a:r>
              <a:rPr lang="kk-KZ" sz="1200" smtClean="0">
                <a:solidFill>
                  <a:prstClr val="black"/>
                </a:solidFill>
                <a:latin typeface="Times New Roman" pitchFamily="18" charset="0"/>
                <a:cs typeface="Times New Roman" pitchFamily="18" charset="0"/>
              </a:rPr>
              <a:t>солтүстік-батыстан </a:t>
            </a:r>
            <a:r>
              <a:rPr lang="kk-KZ" sz="120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2-7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15-17°, күндіз 7-9° аяз болады.</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наурызға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04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smtClean="0">
                <a:solidFill>
                  <a:prstClr val="black"/>
                </a:solidFill>
                <a:latin typeface="Times New Roman" pitchFamily="18" charset="0"/>
                <a:cs typeface="Times New Roman" pitchFamily="18" charset="0"/>
              </a:rPr>
              <a:t>, аздаған 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м/с. Ауа температурасы 13-15°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2755671"/>
              </p:ext>
            </p:extLst>
          </p:nvPr>
        </p:nvGraphicFramePr>
        <p:xfrm>
          <a:off x="5044852" y="4102136"/>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6396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0" name="TextBox 13"/>
          <p:cNvSpPr txBox="1"/>
          <p:nvPr/>
        </p:nvSpPr>
        <p:spPr>
          <a:xfrm>
            <a:off x="5025122" y="2277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7466" y="31549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21018</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3471</cp:revision>
  <cp:lastPrinted>2021-07-01T03:56:27Z</cp:lastPrinted>
  <dcterms:created xsi:type="dcterms:W3CDTF">2018-03-27T06:03:00Z</dcterms:created>
  <dcterms:modified xsi:type="dcterms:W3CDTF">2024-03-02T06:07:40Z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