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483701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наурыз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20</a:t>
            </a:r>
            <a:r>
              <a:rPr lang="ru-RU" altLang="ru-RU" sz="1200" b="1" dirty="0" smtClean="0">
                <a:latin typeface="Times New Roman" panose="02020603050405020304" pitchFamily="18" charset="0"/>
                <a:cs typeface="Times New Roman" panose="02020603050405020304" pitchFamily="18" charset="0"/>
              </a:rPr>
              <a:t>-дан 03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Б</a:t>
            </a:r>
            <a:r>
              <a:rPr lang="kk-KZ" sz="1200" dirty="0" smtClean="0">
                <a:solidFill>
                  <a:prstClr val="black"/>
                </a:solidFill>
                <a:latin typeface="Times New Roman" pitchFamily="18" charset="0"/>
                <a:cs typeface="Times New Roman" pitchFamily="18" charset="0"/>
              </a:rPr>
              <a:t>ұ</a:t>
            </a:r>
            <a:r>
              <a:rPr lang="kk-KZ" sz="1200" dirty="0" smtClean="0">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қар.</a:t>
            </a:r>
            <a:r>
              <a:rPr lang="ru-RU" sz="1200" dirty="0" smtClean="0">
                <a:solidFill>
                  <a:prstClr val="black"/>
                </a:solidFill>
                <a:latin typeface="Times New Roman" pitchFamily="18" charset="0"/>
                <a:cs typeface="Times New Roman" pitchFamily="18" charset="0"/>
              </a:rPr>
              <a:t> Ж</a:t>
            </a:r>
            <a:r>
              <a:rPr lang="kk-KZ" sz="1200" dirty="0" smtClean="0">
                <a:solidFill>
                  <a:prstClr val="black"/>
                </a:solidFill>
                <a:latin typeface="Times New Roman" pitchFamily="18" charset="0"/>
                <a:cs typeface="Times New Roman" pitchFamily="18" charset="0"/>
              </a:rPr>
              <a:t>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15</a:t>
            </a:r>
            <a:r>
              <a:rPr lang="kk-KZ" sz="1200" dirty="0" smtClean="0">
                <a:solidFill>
                  <a:prstClr val="black"/>
                </a:solidFill>
                <a:latin typeface="Times New Roman" pitchFamily="18" charset="0"/>
                <a:cs typeface="Times New Roman" pitchFamily="18" charset="0"/>
              </a:rPr>
              <a:t>-17°,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наурызға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04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қар.</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0-5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15-17°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7706266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18475</TotalTime>
  <Words>560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3274</cp:revision>
  <cp:lastPrinted>2021-07-01T03:56:27Z</cp:lastPrinted>
  <dcterms:created xsi:type="dcterms:W3CDTF">2018-03-27T06:03:00Z</dcterms:created>
  <dcterms:modified xsi:type="dcterms:W3CDTF">2024-03-02T06:07:05Z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