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00" d="100"/>
          <a:sy n="100" d="100"/>
        </p:scale>
        <p:origin x="-2574" y="-4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a:t>
            </a:r>
            <a:r>
              <a:rPr lang="kk-KZ" sz="1200" dirty="0" smtClean="0">
                <a:latin typeface="Times New Roman" pitchFamily="18" charset="0"/>
                <a:cs typeface="Times New Roman" pitchFamily="18" charset="0"/>
              </a:rPr>
              <a:t>солтүстік-шығыстан оңтүстік-батысқа </a:t>
            </a:r>
            <a:r>
              <a:rPr lang="kk-KZ" sz="1200" dirty="0" smtClean="0">
                <a:latin typeface="Times New Roman" pitchFamily="18" charset="0"/>
                <a:cs typeface="Times New Roman" pitchFamily="18" charset="0"/>
              </a:rPr>
              <a:t>ауысады,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4-6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a:t>
            </a:r>
            <a:r>
              <a:rPr lang="ru-RU" sz="1200" dirty="0" err="1"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0-5 м/с. Ауа </a:t>
            </a:r>
            <a:r>
              <a:rPr lang="kk-KZ" sz="1200" dirty="0" smtClean="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15-17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87721761"/>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03 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16957</TotalTime>
  <Words>523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4066</cp:revision>
  <cp:lastPrinted>2021-07-01T07:38:07Z</cp:lastPrinted>
  <dcterms:created xsi:type="dcterms:W3CDTF">2018-03-27T06:03:00Z</dcterms:created>
  <dcterms:modified xsi:type="dcterms:W3CDTF">2024-03-02T07:16:53Z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