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7029671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02 марта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0156758"/>
              </p:ext>
            </p:extLst>
          </p:nvPr>
        </p:nvGraphicFramePr>
        <p:xfrm>
          <a:off x="5012783" y="3830460"/>
          <a:ext cx="4596515" cy="22035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06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марта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марта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03 марта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временами осадки (дождь, снег), туман. Ветер юго-западный с переходом на восточный 5-10 м/с. Температура воздуха ночью 1-3 мороза, днем 1-3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марта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2-4 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марта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Сүгірәлі 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Н.О.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13503</TotalTime>
  <Words>620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3028</cp:revision>
  <cp:lastPrinted>2021-07-01T03:56:27Z</cp:lastPrinted>
  <dcterms:created xsi:type="dcterms:W3CDTF">2018-03-27T06:03:00Z</dcterms:created>
  <dcterms:modified xsi:type="dcterms:W3CDTF">2024-03-02T06:16:23Z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