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15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99466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небольшой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марта до 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8520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1375" y="20196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22481</TotalTime>
  <Words>649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3530</cp:revision>
  <cp:lastPrinted>2021-10-18T15:52:53Z</cp:lastPrinted>
  <dcterms:created xsi:type="dcterms:W3CDTF">2018-03-27T06:03:00Z</dcterms:created>
  <dcterms:modified xsi:type="dcterms:W3CDTF">2024-03-02T06:03:40Z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