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4683603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сутки 3 марта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ночью 4 марта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северо-восточный 1-6 м/с. Температура воздуха ночью 13-15, днем 5-7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без осадков. Ветер юго-западный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10-12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3541853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17861</TotalTime>
  <Words>607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3355</cp:revision>
  <cp:lastPrinted>2021-07-01T03:56:27Z</cp:lastPrinted>
  <dcterms:created xsi:type="dcterms:W3CDTF">2018-03-27T06:03:00Z</dcterms:created>
  <dcterms:modified xsi:type="dcterms:W3CDTF">2024-03-02T07:14:36Z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