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91" d="100"/>
          <a:sy n="91" d="100"/>
        </p:scale>
        <p:origin x="84" y="61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BDAE26F-0093-4C79-A59D-BC503AC0A04B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72978296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171C38-5475-4869-8F0D-2C05EDFBE1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4C89C5-E65E-46F7-B580-20975A0190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2AB53-69FA-4DB5-9053-39BDDB72EC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E734F7-8462-419E-808B-A063C309634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0430B3-5C95-4CC8-BEAE-A9A8C2B0AF1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63ED0-03CE-4F21-9CAD-BC854191D06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D5C58-7E52-49EE-81C2-ACEF629EB3F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2A5FD-05DB-4005-BFBC-3348218D39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9C0DA-1D26-4FDD-B0FD-FD2D506983E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9EA0B8-F8AA-4CB3-B844-756958BFB85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B412EC-3070-46EC-988A-23851A70B3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85CD79-C2E0-441C-9D94-6AD103F8D4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62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марта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12713"/>
            <a:ext cx="4816475" cy="16773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03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ночью и утром снег, туман. Ветер северо-восточный 2-7 м/с. Температура воздуха ночью 5-7, днем 1-3 мороза.</a:t>
            </a:r>
          </a:p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северо-восточный </a:t>
            </a:r>
            <a:r>
              <a:rPr lang="ru-RU" dirty="0" smtClean="0">
                <a:solidFill>
                  <a:schemeClr val="tx1"/>
                </a:solidFill>
              </a:rPr>
              <a:t>2-7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7-9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1974850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03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марта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04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марта 2024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0179302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263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4715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Г.А.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18778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4333</cp:revision>
  <cp:lastPrinted>2021-07-01T09:11:30Z</cp:lastPrinted>
  <dcterms:created xsi:type="dcterms:W3CDTF">2018-03-27T06:03:00Z</dcterms:created>
  <dcterms:modified xsi:type="dcterms:W3CDTF">2024-03-02T07:10:36Z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