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2846421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4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Переменная облачность, ночью небольшой снег. Ветер северо-западный, западный 9-14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ночью 11-13,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днем 4-6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Облачно, снег.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юго-западный 9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 11-13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7971662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марта, ночью 04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Седелёва 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29686</TotalTime>
  <Words>655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4921</cp:revision>
  <cp:lastPrinted>2021-11-30T05:55:24Z</cp:lastPrinted>
  <dcterms:created xsi:type="dcterms:W3CDTF">2018-03-27T06:03:00Z</dcterms:created>
  <dcterms:modified xsi:type="dcterms:W3CDTF">2024-03-02T06:50:04Z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